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6"/>
  </p:notesMasterIdLst>
  <p:sldIdLst>
    <p:sldId id="256" r:id="rId6"/>
    <p:sldId id="262" r:id="rId7"/>
    <p:sldId id="263" r:id="rId8"/>
    <p:sldId id="264" r:id="rId9"/>
    <p:sldId id="265" r:id="rId10"/>
    <p:sldId id="266" r:id="rId11"/>
    <p:sldId id="267" r:id="rId12"/>
    <p:sldId id="268" r:id="rId13"/>
    <p:sldId id="269" r:id="rId14"/>
    <p:sldId id="270" r:id="rId15"/>
  </p:sldIdLst>
  <p:sldSz cx="18288000" cy="10287000"/>
  <p:notesSz cx="6858000" cy="9144000"/>
  <p:embeddedFontLst>
    <p:embeddedFont>
      <p:font typeface="Theinhardt 1"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E92B3-9978-0FEB-6598-71C81C135B87}" v="5" dt="2024-04-08T10:35:33.497"/>
    <p1510:client id="{E88A1BEC-C09E-D98B-D36E-4376C6F78066}" v="3" dt="2024-04-08T21:54:52.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Preston" userId="S::andpre566@npaid.org::f6a90595-109f-4bc6-add0-05c44fd6b2f7" providerId="AD" clId="Web-{E88A1BEC-C09E-D98B-D36E-4376C6F78066}"/>
    <pc:docChg chg="addSld delSld">
      <pc:chgData name="Andrew Preston" userId="S::andpre566@npaid.org::f6a90595-109f-4bc6-add0-05c44fd6b2f7" providerId="AD" clId="Web-{E88A1BEC-C09E-D98B-D36E-4376C6F78066}" dt="2024-04-08T21:54:52.363" v="1"/>
      <pc:docMkLst>
        <pc:docMk/>
      </pc:docMkLst>
      <pc:sldChg chg="add del">
        <pc:chgData name="Andrew Preston" userId="S::andpre566@npaid.org::f6a90595-109f-4bc6-add0-05c44fd6b2f7" providerId="AD" clId="Web-{E88A1BEC-C09E-D98B-D36E-4376C6F78066}" dt="2024-04-08T21:54:52.363" v="1"/>
        <pc:sldMkLst>
          <pc:docMk/>
          <pc:sldMk cId="0" sldId="270"/>
        </pc:sldMkLst>
      </pc:sldChg>
    </pc:docChg>
  </pc:docChgLst>
  <pc:docChgLst>
    <pc:chgData name="Therese Nordhus Lien" userId="S::tnl@npaid.org::5104154a-e9dd-4e0d-872f-832327cc0e87" providerId="AD" clId="Web-{EC032AC9-568C-CBDD-5567-DAB08E0D122B}"/>
    <pc:docChg chg="modSld">
      <pc:chgData name="Therese Nordhus Lien" userId="S::tnl@npaid.org::5104154a-e9dd-4e0d-872f-832327cc0e87" providerId="AD" clId="Web-{EC032AC9-568C-CBDD-5567-DAB08E0D122B}" dt="2024-03-13T07:26:37.551" v="26"/>
      <pc:docMkLst>
        <pc:docMk/>
      </pc:docMkLst>
      <pc:sldChg chg="addSp delSp modSp">
        <pc:chgData name="Therese Nordhus Lien" userId="S::tnl@npaid.org::5104154a-e9dd-4e0d-872f-832327cc0e87" providerId="AD" clId="Web-{EC032AC9-568C-CBDD-5567-DAB08E0D122B}" dt="2024-03-13T07:26:37.551" v="26"/>
        <pc:sldMkLst>
          <pc:docMk/>
          <pc:sldMk cId="0" sldId="256"/>
        </pc:sldMkLst>
        <pc:spChg chg="del">
          <ac:chgData name="Therese Nordhus Lien" userId="S::tnl@npaid.org::5104154a-e9dd-4e0d-872f-832327cc0e87" providerId="AD" clId="Web-{EC032AC9-568C-CBDD-5567-DAB08E0D122B}" dt="2024-03-13T07:24:54.956" v="12"/>
          <ac:spMkLst>
            <pc:docMk/>
            <pc:sldMk cId="0" sldId="256"/>
            <ac:spMk id="2" creationId="{00000000-0000-0000-0000-000000000000}"/>
          </ac:spMkLst>
        </pc:spChg>
        <pc:spChg chg="del mod">
          <ac:chgData name="Therese Nordhus Lien" userId="S::tnl@npaid.org::5104154a-e9dd-4e0d-872f-832327cc0e87" providerId="AD" clId="Web-{EC032AC9-568C-CBDD-5567-DAB08E0D122B}" dt="2024-03-13T07:24:44.643" v="7"/>
          <ac:spMkLst>
            <pc:docMk/>
            <pc:sldMk cId="0" sldId="256"/>
            <ac:spMk id="3" creationId="{00000000-0000-0000-0000-000000000000}"/>
          </ac:spMkLst>
        </pc:spChg>
        <pc:spChg chg="del">
          <ac:chgData name="Therese Nordhus Lien" userId="S::tnl@npaid.org::5104154a-e9dd-4e0d-872f-832327cc0e87" providerId="AD" clId="Web-{EC032AC9-568C-CBDD-5567-DAB08E0D122B}" dt="2024-03-13T07:25:02.659" v="13"/>
          <ac:spMkLst>
            <pc:docMk/>
            <pc:sldMk cId="0" sldId="256"/>
            <ac:spMk id="4" creationId="{00000000-0000-0000-0000-000000000000}"/>
          </ac:spMkLst>
        </pc:spChg>
        <pc:spChg chg="del mod">
          <ac:chgData name="Therese Nordhus Lien" userId="S::tnl@npaid.org::5104154a-e9dd-4e0d-872f-832327cc0e87" providerId="AD" clId="Web-{EC032AC9-568C-CBDD-5567-DAB08E0D122B}" dt="2024-03-13T07:24:51.909" v="11"/>
          <ac:spMkLst>
            <pc:docMk/>
            <pc:sldMk cId="0" sldId="256"/>
            <ac:spMk id="5" creationId="{00000000-0000-0000-0000-000000000000}"/>
          </ac:spMkLst>
        </pc:spChg>
        <pc:spChg chg="del">
          <ac:chgData name="Therese Nordhus Lien" userId="S::tnl@npaid.org::5104154a-e9dd-4e0d-872f-832327cc0e87" providerId="AD" clId="Web-{EC032AC9-568C-CBDD-5567-DAB08E0D122B}" dt="2024-03-13T07:25:05.066" v="14"/>
          <ac:spMkLst>
            <pc:docMk/>
            <pc:sldMk cId="0" sldId="256"/>
            <ac:spMk id="6" creationId="{00000000-0000-0000-0000-000000000000}"/>
          </ac:spMkLst>
        </pc:spChg>
        <pc:spChg chg="del">
          <ac:chgData name="Therese Nordhus Lien" userId="S::tnl@npaid.org::5104154a-e9dd-4e0d-872f-832327cc0e87" providerId="AD" clId="Web-{EC032AC9-568C-CBDD-5567-DAB08E0D122B}" dt="2024-03-13T07:25:14.675" v="15"/>
          <ac:spMkLst>
            <pc:docMk/>
            <pc:sldMk cId="0" sldId="256"/>
            <ac:spMk id="7" creationId="{00000000-0000-0000-0000-000000000000}"/>
          </ac:spMkLst>
        </pc:spChg>
        <pc:spChg chg="add del">
          <ac:chgData name="Therese Nordhus Lien" userId="S::tnl@npaid.org::5104154a-e9dd-4e0d-872f-832327cc0e87" providerId="AD" clId="Web-{EC032AC9-568C-CBDD-5567-DAB08E0D122B}" dt="2024-03-13T07:25:19.644" v="17"/>
          <ac:spMkLst>
            <pc:docMk/>
            <pc:sldMk cId="0" sldId="256"/>
            <ac:spMk id="9" creationId="{8400B60C-2C3D-24E6-0859-BAE10D06943B}"/>
          </ac:spMkLst>
        </pc:spChg>
        <pc:picChg chg="add del mod modCrop">
          <ac:chgData name="Therese Nordhus Lien" userId="S::tnl@npaid.org::5104154a-e9dd-4e0d-872f-832327cc0e87" providerId="AD" clId="Web-{EC032AC9-568C-CBDD-5567-DAB08E0D122B}" dt="2024-03-13T07:24:38.175" v="6"/>
          <ac:picMkLst>
            <pc:docMk/>
            <pc:sldMk cId="0" sldId="256"/>
            <ac:picMk id="8" creationId="{9D1BAC19-36B5-AF96-9A7C-0106F0E0AB76}"/>
          </ac:picMkLst>
        </pc:picChg>
        <pc:picChg chg="add del mod">
          <ac:chgData name="Therese Nordhus Lien" userId="S::tnl@npaid.org::5104154a-e9dd-4e0d-872f-832327cc0e87" providerId="AD" clId="Web-{EC032AC9-568C-CBDD-5567-DAB08E0D122B}" dt="2024-03-13T07:26:37.551" v="26"/>
          <ac:picMkLst>
            <pc:docMk/>
            <pc:sldMk cId="0" sldId="256"/>
            <ac:picMk id="10" creationId="{23768B82-212F-EA04-01A8-F4B5EB7A4C35}"/>
          </ac:picMkLst>
        </pc:picChg>
      </pc:sldChg>
    </pc:docChg>
  </pc:docChgLst>
  <pc:docChgLst>
    <pc:chgData name="Andrew Preston" userId="S::andpre566@npaid.org::f6a90595-109f-4bc6-add0-05c44fd6b2f7" providerId="AD" clId="Web-{221E92B3-9978-0FEB-6598-71C81C135B87}"/>
    <pc:docChg chg="delSld">
      <pc:chgData name="Andrew Preston" userId="S::andpre566@npaid.org::f6a90595-109f-4bc6-add0-05c44fd6b2f7" providerId="AD" clId="Web-{221E92B3-9978-0FEB-6598-71C81C135B87}" dt="2024-04-08T10:35:33.497" v="4"/>
      <pc:docMkLst>
        <pc:docMk/>
      </pc:docMkLst>
      <pc:sldChg chg="del">
        <pc:chgData name="Andrew Preston" userId="S::andpre566@npaid.org::f6a90595-109f-4bc6-add0-05c44fd6b2f7" providerId="AD" clId="Web-{221E92B3-9978-0FEB-6598-71C81C135B87}" dt="2024-04-08T10:35:31.372" v="0"/>
        <pc:sldMkLst>
          <pc:docMk/>
          <pc:sldMk cId="0" sldId="257"/>
        </pc:sldMkLst>
      </pc:sldChg>
      <pc:sldChg chg="del">
        <pc:chgData name="Andrew Preston" userId="S::andpre566@npaid.org::f6a90595-109f-4bc6-add0-05c44fd6b2f7" providerId="AD" clId="Web-{221E92B3-9978-0FEB-6598-71C81C135B87}" dt="2024-04-08T10:35:31.497" v="1"/>
        <pc:sldMkLst>
          <pc:docMk/>
          <pc:sldMk cId="0" sldId="258"/>
        </pc:sldMkLst>
      </pc:sldChg>
      <pc:sldChg chg="del">
        <pc:chgData name="Andrew Preston" userId="S::andpre566@npaid.org::f6a90595-109f-4bc6-add0-05c44fd6b2f7" providerId="AD" clId="Web-{221E92B3-9978-0FEB-6598-71C81C135B87}" dt="2024-04-08T10:35:31.825" v="2"/>
        <pc:sldMkLst>
          <pc:docMk/>
          <pc:sldMk cId="0" sldId="259"/>
        </pc:sldMkLst>
      </pc:sldChg>
      <pc:sldChg chg="del">
        <pc:chgData name="Andrew Preston" userId="S::andpre566@npaid.org::f6a90595-109f-4bc6-add0-05c44fd6b2f7" providerId="AD" clId="Web-{221E92B3-9978-0FEB-6598-71C81C135B87}" dt="2024-04-08T10:35:32.638" v="3"/>
        <pc:sldMkLst>
          <pc:docMk/>
          <pc:sldMk cId="0" sldId="260"/>
        </pc:sldMkLst>
      </pc:sldChg>
      <pc:sldChg chg="del">
        <pc:chgData name="Andrew Preston" userId="S::andpre566@npaid.org::f6a90595-109f-4bc6-add0-05c44fd6b2f7" providerId="AD" clId="Web-{221E92B3-9978-0FEB-6598-71C81C135B87}" dt="2024-04-08T10:35:33.497" v="4"/>
        <pc:sldMkLst>
          <pc:docMk/>
          <pc:sldMk cId="0" sldId="261"/>
        </pc:sldMkLst>
      </pc:sldChg>
    </pc:docChg>
  </pc:docChgLst>
  <pc:docChgLst>
    <pc:chgData name="Therese Nordhus Lien" userId="S::tnl@npaid.org::5104154a-e9dd-4e0d-872f-832327cc0e87" providerId="AD" clId="Web-{3898DF40-991E-7015-BFE5-7C88D37E34A8}"/>
    <pc:docChg chg="modSld">
      <pc:chgData name="Therese Nordhus Lien" userId="S::tnl@npaid.org::5104154a-e9dd-4e0d-872f-832327cc0e87" providerId="AD" clId="Web-{3898DF40-991E-7015-BFE5-7C88D37E34A8}" dt="2024-03-13T09:43:39.626" v="25" actId="1076"/>
      <pc:docMkLst>
        <pc:docMk/>
      </pc:docMkLst>
      <pc:sldChg chg="addSp modSp modNotes">
        <pc:chgData name="Therese Nordhus Lien" userId="S::tnl@npaid.org::5104154a-e9dd-4e0d-872f-832327cc0e87" providerId="AD" clId="Web-{3898DF40-991E-7015-BFE5-7C88D37E34A8}" dt="2024-03-13T09:40:24.500" v="8" actId="14100"/>
        <pc:sldMkLst>
          <pc:docMk/>
          <pc:sldMk cId="0" sldId="256"/>
        </pc:sldMkLst>
        <pc:picChg chg="add mod">
          <ac:chgData name="Therese Nordhus Lien" userId="S::tnl@npaid.org::5104154a-e9dd-4e0d-872f-832327cc0e87" providerId="AD" clId="Web-{3898DF40-991E-7015-BFE5-7C88D37E34A8}" dt="2024-03-13T09:40:24.500" v="8" actId="14100"/>
          <ac:picMkLst>
            <pc:docMk/>
            <pc:sldMk cId="0" sldId="256"/>
            <ac:picMk id="8" creationId="{1E5EB64A-664E-9365-B7F8-35044C9AC9A2}"/>
          </ac:picMkLst>
        </pc:picChg>
      </pc:sldChg>
      <pc:sldChg chg="modNotes">
        <pc:chgData name="Therese Nordhus Lien" userId="S::tnl@npaid.org::5104154a-e9dd-4e0d-872f-832327cc0e87" providerId="AD" clId="Web-{3898DF40-991E-7015-BFE5-7C88D37E34A8}" dt="2024-03-11T14:17:29.693" v="5"/>
        <pc:sldMkLst>
          <pc:docMk/>
          <pc:sldMk cId="0" sldId="266"/>
        </pc:sldMkLst>
      </pc:sldChg>
      <pc:sldChg chg="addSp delSp modSp mod setBg">
        <pc:chgData name="Therese Nordhus Lien" userId="S::tnl@npaid.org::5104154a-e9dd-4e0d-872f-832327cc0e87" providerId="AD" clId="Web-{3898DF40-991E-7015-BFE5-7C88D37E34A8}" dt="2024-03-13T09:43:39.626" v="25" actId="1076"/>
        <pc:sldMkLst>
          <pc:docMk/>
          <pc:sldMk cId="0" sldId="270"/>
        </pc:sldMkLst>
        <pc:spChg chg="del">
          <ac:chgData name="Therese Nordhus Lien" userId="S::tnl@npaid.org::5104154a-e9dd-4e0d-872f-832327cc0e87" providerId="AD" clId="Web-{3898DF40-991E-7015-BFE5-7C88D37E34A8}" dt="2024-03-13T09:42:40.892" v="16"/>
          <ac:spMkLst>
            <pc:docMk/>
            <pc:sldMk cId="0" sldId="270"/>
            <ac:spMk id="4" creationId="{00000000-0000-0000-0000-000000000000}"/>
          </ac:spMkLst>
        </pc:spChg>
        <pc:spChg chg="del">
          <ac:chgData name="Therese Nordhus Lien" userId="S::tnl@npaid.org::5104154a-e9dd-4e0d-872f-832327cc0e87" providerId="AD" clId="Web-{3898DF40-991E-7015-BFE5-7C88D37E34A8}" dt="2024-03-13T09:42:41.657" v="17"/>
          <ac:spMkLst>
            <pc:docMk/>
            <pc:sldMk cId="0" sldId="270"/>
            <ac:spMk id="5" creationId="{00000000-0000-0000-0000-000000000000}"/>
          </ac:spMkLst>
        </pc:spChg>
        <pc:spChg chg="del">
          <ac:chgData name="Therese Nordhus Lien" userId="S::tnl@npaid.org::5104154a-e9dd-4e0d-872f-832327cc0e87" providerId="AD" clId="Web-{3898DF40-991E-7015-BFE5-7C88D37E34A8}" dt="2024-03-13T09:42:59.439" v="19"/>
          <ac:spMkLst>
            <pc:docMk/>
            <pc:sldMk cId="0" sldId="270"/>
            <ac:spMk id="7" creationId="{00000000-0000-0000-0000-000000000000}"/>
          </ac:spMkLst>
        </pc:spChg>
        <pc:spChg chg="mod">
          <ac:chgData name="Therese Nordhus Lien" userId="S::tnl@npaid.org::5104154a-e9dd-4e0d-872f-832327cc0e87" providerId="AD" clId="Web-{3898DF40-991E-7015-BFE5-7C88D37E34A8}" dt="2024-03-13T09:43:39.626" v="24" actId="1076"/>
          <ac:spMkLst>
            <pc:docMk/>
            <pc:sldMk cId="0" sldId="270"/>
            <ac:spMk id="8" creationId="{00000000-0000-0000-0000-000000000000}"/>
          </ac:spMkLst>
        </pc:spChg>
        <pc:spChg chg="mod">
          <ac:chgData name="Therese Nordhus Lien" userId="S::tnl@npaid.org::5104154a-e9dd-4e0d-872f-832327cc0e87" providerId="AD" clId="Web-{3898DF40-991E-7015-BFE5-7C88D37E34A8}" dt="2024-03-13T09:43:39.626" v="25" actId="1076"/>
          <ac:spMkLst>
            <pc:docMk/>
            <pc:sldMk cId="0" sldId="270"/>
            <ac:spMk id="9" creationId="{00000000-0000-0000-0000-000000000000}"/>
          </ac:spMkLst>
        </pc:spChg>
        <pc:grpChg chg="del">
          <ac:chgData name="Therese Nordhus Lien" userId="S::tnl@npaid.org::5104154a-e9dd-4e0d-872f-832327cc0e87" providerId="AD" clId="Web-{3898DF40-991E-7015-BFE5-7C88D37E34A8}" dt="2024-03-13T09:41:12.406" v="9"/>
          <ac:grpSpMkLst>
            <pc:docMk/>
            <pc:sldMk cId="0" sldId="270"/>
            <ac:grpSpMk id="2" creationId="{00000000-0000-0000-0000-000000000000}"/>
          </ac:grpSpMkLst>
        </pc:grpChg>
        <pc:picChg chg="add del mod ord">
          <ac:chgData name="Therese Nordhus Lien" userId="S::tnl@npaid.org::5104154a-e9dd-4e0d-872f-832327cc0e87" providerId="AD" clId="Web-{3898DF40-991E-7015-BFE5-7C88D37E34A8}" dt="2024-03-13T09:42:37.157" v="15"/>
          <ac:picMkLst>
            <pc:docMk/>
            <pc:sldMk cId="0" sldId="270"/>
            <ac:picMk id="10" creationId="{AF8ADC5F-12F8-4613-7A24-08B65E1A62F2}"/>
          </ac:picMkLst>
        </pc:picChg>
        <pc:picChg chg="add del mod ord">
          <ac:chgData name="Therese Nordhus Lien" userId="S::tnl@npaid.org::5104154a-e9dd-4e0d-872f-832327cc0e87" providerId="AD" clId="Web-{3898DF40-991E-7015-BFE5-7C88D37E34A8}" dt="2024-03-13T09:43:32.564" v="23"/>
          <ac:picMkLst>
            <pc:docMk/>
            <pc:sldMk cId="0" sldId="270"/>
            <ac:picMk id="11" creationId="{6201761C-D675-56EB-A942-EFA6CA49A6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a:p>
            <a:r>
              <a:rPr lang="nb-NO"/>
              <a:t>De umenneskelige lidelsene det palestinske folket nå opplever er fortsettelsen av en 75 år lang tragedie. Våre kolleger i Palestina forteller at de aldri har opplevd noe som ligner situasjonen de er i nå. Gaza har blitt nærmest konstant bombet siden 7. oktober 2023, og på Vestbreddene har de systematiske overgrepene og den vilkårlige volden forverret seg kraftig. Dette er en menneskeskapt katastrofe. </a:t>
            </a:r>
            <a:endParaRPr lang="en-US"/>
          </a:p>
          <a:p>
            <a:endParaRPr lang="en-US"/>
          </a:p>
          <a:p>
            <a:r>
              <a:rPr lang="nb-NO"/>
              <a:t>Vår solidaritet med Palestinerne trengs mer enn noensinne, og derfor handler årets 1.mai-kampanje om nettopp det. Bli med oss i kampen for et fritt Palestina!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09275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 nytter å hjelpe selv om situasjonen i Palestina er et helvete på jord.</a:t>
            </a:r>
          </a:p>
          <a:p>
            <a:endParaRPr lang="en-US"/>
          </a:p>
          <a:p>
            <a:r>
              <a:rPr lang="en-US"/>
              <a:t>Palestinerne fortsetter utrettelig kampen for rettferdighet og frihet, og vi skal fortsette å stå sammen med dem i solidaritet. Den systematiske undertrykkingen kan ikke fortsette. </a:t>
            </a:r>
          </a:p>
          <a:p>
            <a:endParaRPr lang="en-US"/>
          </a:p>
          <a:p>
            <a:r>
              <a:rPr lang="en-US"/>
              <a:t>Behovet for hjelp og støtte vil være enormt i tiden som kommer, og det er dette midlene fra årets 1.mai-kampanje vil gå til. Sammen kan vi skape endring, folk forandrer verden! </a:t>
            </a:r>
          </a:p>
          <a:p>
            <a:endParaRPr lang="en-US"/>
          </a:p>
          <a:p>
            <a:r>
              <a:rPr lang="en-US"/>
              <a:t>Takk for meg etc. Oppfordre til å donere, dele innholdet vårt og bli medlem av NF!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Også</a:t>
            </a:r>
            <a:r>
              <a:rPr lang="en-US"/>
              <a:t> </a:t>
            </a:r>
            <a:r>
              <a:rPr lang="en-US" err="1"/>
              <a:t>på</a:t>
            </a:r>
            <a:r>
              <a:rPr lang="en-US"/>
              <a:t> </a:t>
            </a:r>
            <a:r>
              <a:rPr lang="en-US" err="1"/>
              <a:t>Vestbredden</a:t>
            </a:r>
            <a:r>
              <a:rPr lang="en-US"/>
              <a:t> </a:t>
            </a:r>
            <a:r>
              <a:rPr lang="en-US" err="1"/>
              <a:t>har</a:t>
            </a:r>
            <a:r>
              <a:rPr lang="en-US"/>
              <a:t> </a:t>
            </a:r>
            <a:r>
              <a:rPr lang="en-US" err="1"/>
              <a:t>situasjonen</a:t>
            </a:r>
            <a:r>
              <a:rPr lang="en-US"/>
              <a:t> </a:t>
            </a:r>
            <a:r>
              <a:rPr lang="en-US" err="1"/>
              <a:t>forverret</a:t>
            </a:r>
            <a:r>
              <a:rPr lang="en-US"/>
              <a:t> seg. Det </a:t>
            </a:r>
            <a:r>
              <a:rPr lang="en-US" err="1"/>
              <a:t>rapporteres</a:t>
            </a:r>
            <a:r>
              <a:rPr lang="en-US"/>
              <a:t> om </a:t>
            </a:r>
            <a:r>
              <a:rPr lang="en-US" err="1"/>
              <a:t>en</a:t>
            </a:r>
            <a:r>
              <a:rPr lang="en-US"/>
              <a:t> </a:t>
            </a:r>
            <a:r>
              <a:rPr lang="en-US" err="1"/>
              <a:t>kraftig</a:t>
            </a:r>
            <a:r>
              <a:rPr lang="en-US"/>
              <a:t> </a:t>
            </a:r>
            <a:r>
              <a:rPr lang="en-US" err="1"/>
              <a:t>økning</a:t>
            </a:r>
            <a:r>
              <a:rPr lang="en-US"/>
              <a:t> </a:t>
            </a:r>
            <a:r>
              <a:rPr lang="en-US" err="1"/>
              <a:t>i</a:t>
            </a:r>
            <a:r>
              <a:rPr lang="en-US"/>
              <a:t> </a:t>
            </a:r>
            <a:r>
              <a:rPr lang="en-US" err="1"/>
              <a:t>vold</a:t>
            </a:r>
            <a:r>
              <a:rPr lang="en-US"/>
              <a:t> </a:t>
            </a:r>
            <a:r>
              <a:rPr lang="en-US" err="1"/>
              <a:t>og</a:t>
            </a:r>
            <a:r>
              <a:rPr lang="en-US"/>
              <a:t> </a:t>
            </a:r>
            <a:r>
              <a:rPr lang="en-US" err="1"/>
              <a:t>trakassering</a:t>
            </a:r>
            <a:r>
              <a:rPr lang="en-US"/>
              <a:t> </a:t>
            </a:r>
            <a:r>
              <a:rPr lang="en-US" err="1"/>
              <a:t>fra</a:t>
            </a:r>
            <a:r>
              <a:rPr lang="en-US"/>
              <a:t> </a:t>
            </a:r>
            <a:r>
              <a:rPr lang="en-US" err="1"/>
              <a:t>okkupasjonsmakta</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Vilkårlige</a:t>
            </a:r>
            <a:r>
              <a:rPr lang="en-US"/>
              <a:t> </a:t>
            </a:r>
            <a:r>
              <a:rPr lang="en-US" err="1"/>
              <a:t>fengslinger</a:t>
            </a:r>
            <a:r>
              <a:rPr lang="en-US"/>
              <a:t> </a:t>
            </a:r>
            <a:r>
              <a:rPr lang="en-US" err="1"/>
              <a:t>har</a:t>
            </a:r>
            <a:r>
              <a:rPr lang="en-US"/>
              <a:t> </a:t>
            </a:r>
            <a:r>
              <a:rPr lang="en-US" err="1"/>
              <a:t>også</a:t>
            </a:r>
            <a:r>
              <a:rPr lang="en-US"/>
              <a:t> </a:t>
            </a:r>
            <a:r>
              <a:rPr lang="en-US" err="1"/>
              <a:t>økt</a:t>
            </a:r>
            <a:r>
              <a:rPr lang="en-US"/>
              <a:t> </a:t>
            </a:r>
            <a:r>
              <a:rPr lang="en-US" err="1"/>
              <a:t>kraftig</a:t>
            </a:r>
            <a:r>
              <a:rPr lang="en-US"/>
              <a:t>. Norsk </a:t>
            </a:r>
            <a:r>
              <a:rPr lang="en-US" err="1"/>
              <a:t>Folkehjelps</a:t>
            </a:r>
            <a:r>
              <a:rPr lang="en-US"/>
              <a:t> partner Palestinian Farmers Union </a:t>
            </a:r>
            <a:r>
              <a:rPr lang="en-US" err="1"/>
              <a:t>forteller</a:t>
            </a:r>
            <a:r>
              <a:rPr lang="en-US"/>
              <a:t> om </a:t>
            </a:r>
            <a:r>
              <a:rPr lang="en-US" err="1"/>
              <a:t>matjord</a:t>
            </a:r>
            <a:r>
              <a:rPr lang="en-US"/>
              <a:t> </a:t>
            </a:r>
            <a:r>
              <a:rPr lang="en-US" err="1"/>
              <a:t>som</a:t>
            </a:r>
            <a:r>
              <a:rPr lang="en-US"/>
              <a:t> </a:t>
            </a:r>
            <a:r>
              <a:rPr lang="en-US" err="1"/>
              <a:t>blir</a:t>
            </a:r>
            <a:r>
              <a:rPr lang="en-US"/>
              <a:t> </a:t>
            </a:r>
            <a:r>
              <a:rPr lang="en-US" err="1"/>
              <a:t>ødelagt</a:t>
            </a:r>
            <a:r>
              <a:rPr lang="en-US"/>
              <a:t>, </a:t>
            </a:r>
            <a:r>
              <a:rPr lang="en-US" err="1"/>
              <a:t>oliventrær</a:t>
            </a:r>
            <a:r>
              <a:rPr lang="en-US"/>
              <a:t> </a:t>
            </a:r>
            <a:r>
              <a:rPr lang="en-US" err="1"/>
              <a:t>som</a:t>
            </a:r>
            <a:r>
              <a:rPr lang="en-US"/>
              <a:t> </a:t>
            </a:r>
            <a:r>
              <a:rPr lang="en-US" err="1"/>
              <a:t>hugges</a:t>
            </a:r>
            <a:r>
              <a:rPr lang="en-US"/>
              <a:t> </a:t>
            </a:r>
            <a:r>
              <a:rPr lang="en-US" err="1"/>
              <a:t>ned</a:t>
            </a:r>
            <a:r>
              <a:rPr lang="en-US"/>
              <a:t>, </a:t>
            </a:r>
            <a:r>
              <a:rPr lang="en-US" err="1"/>
              <a:t>drivhus</a:t>
            </a:r>
            <a:r>
              <a:rPr lang="en-US"/>
              <a:t> </a:t>
            </a:r>
            <a:r>
              <a:rPr lang="en-US" err="1"/>
              <a:t>som</a:t>
            </a:r>
            <a:r>
              <a:rPr lang="en-US"/>
              <a:t> </a:t>
            </a:r>
            <a:r>
              <a:rPr lang="en-US" err="1"/>
              <a:t>raseres</a:t>
            </a:r>
            <a:r>
              <a:rPr lang="en-US"/>
              <a:t> </a:t>
            </a:r>
            <a:r>
              <a:rPr lang="en-US" err="1"/>
              <a:t>og</a:t>
            </a:r>
            <a:r>
              <a:rPr lang="en-US"/>
              <a:t> </a:t>
            </a:r>
            <a:r>
              <a:rPr lang="en-US" err="1"/>
              <a:t>mennesker</a:t>
            </a:r>
            <a:r>
              <a:rPr lang="en-US"/>
              <a:t> </a:t>
            </a:r>
            <a:r>
              <a:rPr lang="en-US" err="1"/>
              <a:t>som</a:t>
            </a:r>
            <a:r>
              <a:rPr lang="en-US"/>
              <a:t> </a:t>
            </a:r>
            <a:r>
              <a:rPr lang="en-US" err="1"/>
              <a:t>blir</a:t>
            </a:r>
            <a:r>
              <a:rPr lang="en-US"/>
              <a:t> </a:t>
            </a:r>
            <a:r>
              <a:rPr lang="en-US" err="1"/>
              <a:t>fordrevet</a:t>
            </a:r>
            <a:r>
              <a:rPr lang="en-US"/>
              <a:t> </a:t>
            </a:r>
            <a:r>
              <a:rPr lang="en-US" err="1"/>
              <a:t>fra</a:t>
            </a:r>
            <a:r>
              <a:rPr lang="en-US"/>
              <a:t> </a:t>
            </a:r>
            <a:r>
              <a:rPr lang="en-US" err="1"/>
              <a:t>landet</a:t>
            </a:r>
            <a:r>
              <a:rPr lang="en-US"/>
              <a:t> de </a:t>
            </a:r>
            <a:r>
              <a:rPr lang="en-US" err="1"/>
              <a:t>har</a:t>
            </a:r>
            <a:r>
              <a:rPr lang="en-US"/>
              <a:t> </a:t>
            </a:r>
            <a:r>
              <a:rPr lang="en-US" err="1"/>
              <a:t>dyrka</a:t>
            </a:r>
            <a:r>
              <a:rPr lang="en-US"/>
              <a:t> </a:t>
            </a:r>
            <a:r>
              <a:rPr lang="en-US" err="1"/>
              <a:t>og</a:t>
            </a:r>
            <a:r>
              <a:rPr lang="en-US"/>
              <a:t> </a:t>
            </a:r>
            <a:r>
              <a:rPr lang="en-US" err="1"/>
              <a:t>bodd</a:t>
            </a:r>
            <a:r>
              <a:rPr lang="en-US"/>
              <a:t> </a:t>
            </a:r>
            <a:r>
              <a:rPr lang="en-US" err="1"/>
              <a:t>på</a:t>
            </a:r>
            <a:r>
              <a:rPr lang="en-US"/>
              <a:t> </a:t>
            </a:r>
            <a:r>
              <a:rPr lang="en-US" err="1"/>
              <a:t>i</a:t>
            </a:r>
            <a:r>
              <a:rPr lang="en-US"/>
              <a:t> </a:t>
            </a:r>
            <a:r>
              <a:rPr lang="en-US" err="1"/>
              <a:t>århundrer</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Flere</a:t>
            </a:r>
            <a:r>
              <a:rPr lang="en-US"/>
              <a:t> </a:t>
            </a:r>
            <a:r>
              <a:rPr lang="en-US" err="1"/>
              <a:t>flyktningleirer</a:t>
            </a:r>
            <a:r>
              <a:rPr lang="en-US"/>
              <a:t> er </a:t>
            </a:r>
            <a:r>
              <a:rPr lang="en-US" err="1"/>
              <a:t>angrepet</a:t>
            </a:r>
            <a:r>
              <a:rPr lang="en-US"/>
              <a:t>, </a:t>
            </a:r>
            <a:r>
              <a:rPr lang="en-US" err="1"/>
              <a:t>palestinere</a:t>
            </a:r>
            <a:r>
              <a:rPr lang="en-US"/>
              <a:t> </a:t>
            </a:r>
            <a:r>
              <a:rPr lang="en-US" err="1"/>
              <a:t>har</a:t>
            </a:r>
            <a:r>
              <a:rPr lang="en-US"/>
              <a:t> </a:t>
            </a:r>
            <a:r>
              <a:rPr lang="en-US" err="1"/>
              <a:t>fått</a:t>
            </a:r>
            <a:r>
              <a:rPr lang="en-US"/>
              <a:t> </a:t>
            </a:r>
            <a:r>
              <a:rPr lang="en-US" err="1"/>
              <a:t>bevegelsesfriheten</a:t>
            </a:r>
            <a:r>
              <a:rPr lang="en-US"/>
              <a:t> sin </a:t>
            </a:r>
            <a:r>
              <a:rPr lang="en-US" err="1"/>
              <a:t>ytterligere</a:t>
            </a:r>
            <a:r>
              <a:rPr lang="en-US"/>
              <a:t> </a:t>
            </a:r>
            <a:r>
              <a:rPr lang="en-US" err="1"/>
              <a:t>innskrenket</a:t>
            </a:r>
            <a:r>
              <a:rPr lang="en-US"/>
              <a:t>, </a:t>
            </a:r>
            <a:r>
              <a:rPr lang="en-US" err="1"/>
              <a:t>skoler</a:t>
            </a:r>
            <a:r>
              <a:rPr lang="en-US"/>
              <a:t> </a:t>
            </a:r>
            <a:r>
              <a:rPr lang="en-US" err="1"/>
              <a:t>må</a:t>
            </a:r>
            <a:r>
              <a:rPr lang="en-US"/>
              <a:t> </a:t>
            </a:r>
            <a:r>
              <a:rPr lang="en-US" err="1"/>
              <a:t>stenges</a:t>
            </a:r>
            <a:r>
              <a:rPr lang="en-US"/>
              <a:t> </a:t>
            </a:r>
            <a:r>
              <a:rPr lang="en-US" err="1"/>
              <a:t>og</a:t>
            </a:r>
            <a:r>
              <a:rPr lang="en-US"/>
              <a:t> </a:t>
            </a:r>
            <a:r>
              <a:rPr lang="en-US" err="1"/>
              <a:t>ambulanser</a:t>
            </a:r>
            <a:r>
              <a:rPr lang="en-US"/>
              <a:t> </a:t>
            </a:r>
            <a:r>
              <a:rPr lang="en-US" err="1"/>
              <a:t>hindres</a:t>
            </a:r>
            <a:r>
              <a:rPr lang="en-US"/>
              <a:t> </a:t>
            </a:r>
            <a:r>
              <a:rPr lang="en-US" err="1"/>
              <a:t>i</a:t>
            </a:r>
            <a:r>
              <a:rPr lang="en-US"/>
              <a:t> å </a:t>
            </a:r>
            <a:r>
              <a:rPr lang="en-US" err="1"/>
              <a:t>nå</a:t>
            </a:r>
            <a:r>
              <a:rPr lang="en-US"/>
              <a:t> </a:t>
            </a:r>
            <a:r>
              <a:rPr lang="en-US" err="1"/>
              <a:t>frem</a:t>
            </a:r>
            <a:r>
              <a:rPr lang="en-US"/>
              <a:t> </a:t>
            </a:r>
            <a:r>
              <a:rPr lang="en-US" err="1"/>
              <a:t>til</a:t>
            </a:r>
            <a:r>
              <a:rPr lang="en-US"/>
              <a:t> </a:t>
            </a:r>
            <a:r>
              <a:rPr lang="en-US" err="1"/>
              <a:t>skadede</a:t>
            </a:r>
            <a:r>
              <a:rPr lang="en-US"/>
              <a:t>.</a:t>
            </a:r>
          </a:p>
          <a:p>
            <a:endParaRPr lang="en-US"/>
          </a:p>
          <a:p>
            <a:r>
              <a:rPr lang="en-US"/>
              <a:t>Her </a:t>
            </a:r>
            <a:r>
              <a:rPr lang="en-US" err="1"/>
              <a:t>kan</a:t>
            </a:r>
            <a:r>
              <a:rPr lang="en-US"/>
              <a:t> du </a:t>
            </a:r>
            <a:r>
              <a:rPr lang="en-US" err="1"/>
              <a:t>legge</a:t>
            </a:r>
            <a:r>
              <a:rPr lang="en-US"/>
              <a:t> inn </a:t>
            </a:r>
            <a:r>
              <a:rPr lang="en-US" err="1"/>
              <a:t>oppdaterte</a:t>
            </a:r>
            <a:r>
              <a:rPr lang="en-US"/>
              <a:t> </a:t>
            </a:r>
            <a:r>
              <a:rPr lang="en-US" err="1"/>
              <a:t>fakta</a:t>
            </a:r>
            <a:r>
              <a:rPr lang="en-US"/>
              <a:t> om </a:t>
            </a:r>
            <a:r>
              <a:rPr lang="en-US" err="1"/>
              <a:t>antall</a:t>
            </a:r>
            <a:r>
              <a:rPr lang="en-US"/>
              <a:t> </a:t>
            </a:r>
            <a:r>
              <a:rPr lang="en-US" err="1"/>
              <a:t>drepte</a:t>
            </a:r>
            <a:r>
              <a:rPr lang="en-US"/>
              <a:t>, </a:t>
            </a:r>
            <a:r>
              <a:rPr lang="en-US" err="1"/>
              <a:t>skadde</a:t>
            </a:r>
            <a:r>
              <a:rPr lang="en-US"/>
              <a:t>, </a:t>
            </a:r>
            <a:r>
              <a:rPr lang="en-US" err="1"/>
              <a:t>på</a:t>
            </a:r>
            <a:r>
              <a:rPr lang="en-US"/>
              <a:t> </a:t>
            </a:r>
            <a:r>
              <a:rPr lang="en-US" err="1"/>
              <a:t>flukt</a:t>
            </a:r>
            <a:r>
              <a:rPr lang="en-US"/>
              <a:t> ++ </a:t>
            </a:r>
            <a:r>
              <a:rPr lang="en-US" err="1"/>
              <a:t>på</a:t>
            </a:r>
            <a:r>
              <a:rPr lang="en-US"/>
              <a:t> </a:t>
            </a:r>
            <a:r>
              <a:rPr lang="en-US" err="1"/>
              <a:t>Vestbredden</a:t>
            </a:r>
          </a:p>
          <a:p>
            <a:endParaRPr lang="en-US"/>
          </a:p>
          <a:p>
            <a:r>
              <a:rPr lang="en-US"/>
              <a:t>Finn </a:t>
            </a:r>
            <a:r>
              <a:rPr lang="en-US" err="1"/>
              <a:t>ny</a:t>
            </a:r>
            <a:r>
              <a:rPr lang="en-US"/>
              <a:t> rapport </a:t>
            </a:r>
            <a:r>
              <a:rPr lang="en-US" err="1"/>
              <a:t>hver</a:t>
            </a:r>
            <a:r>
              <a:rPr lang="en-US"/>
              <a:t> </a:t>
            </a:r>
            <a:r>
              <a:rPr lang="en-US" err="1"/>
              <a:t>dag</a:t>
            </a:r>
            <a:r>
              <a:rPr lang="en-US"/>
              <a:t> her:</a:t>
            </a:r>
          </a:p>
          <a:p>
            <a:endParaRPr lang="en-US"/>
          </a:p>
          <a:p>
            <a:r>
              <a:rPr lang="en-US"/>
              <a:t>https://www.ochaopt.org/</a:t>
            </a:r>
          </a:p>
          <a:p>
            <a:endParaRPr lang="en-US"/>
          </a:p>
          <a:p>
            <a:r>
              <a:rPr lang="en-US"/>
              <a:t>Mer </a:t>
            </a:r>
            <a:r>
              <a:rPr lang="en-US" err="1"/>
              <a:t>informasjon</a:t>
            </a:r>
            <a:r>
              <a:rPr lang="en-US"/>
              <a:t> under det </a:t>
            </a:r>
            <a:r>
              <a:rPr lang="en-US" err="1"/>
              <a:t>som</a:t>
            </a:r>
            <a:r>
              <a:rPr lang="en-US"/>
              <a:t> </a:t>
            </a:r>
            <a:r>
              <a:rPr lang="en-US" err="1"/>
              <a:t>heter</a:t>
            </a:r>
            <a:r>
              <a:rPr lang="en-US"/>
              <a:t> Flash update om ma scroller </a:t>
            </a:r>
            <a:r>
              <a:rPr lang="en-US" err="1"/>
              <a:t>litt</a:t>
            </a:r>
            <a:r>
              <a:rPr lang="en-US"/>
              <a:t> </a:t>
            </a:r>
            <a:r>
              <a:rPr lang="en-US" err="1"/>
              <a:t>ned</a:t>
            </a:r>
            <a:r>
              <a:rPr lang="en-US"/>
              <a:t>, det </a:t>
            </a:r>
            <a:r>
              <a:rPr lang="en-US" err="1"/>
              <a:t>kommer</a:t>
            </a:r>
            <a:r>
              <a:rPr lang="en-US"/>
              <a:t> </a:t>
            </a:r>
            <a:r>
              <a:rPr lang="en-US" err="1"/>
              <a:t>ny</a:t>
            </a:r>
            <a:r>
              <a:rPr lang="en-US"/>
              <a:t> </a:t>
            </a:r>
            <a:r>
              <a:rPr lang="en-US" err="1"/>
              <a:t>hver</a:t>
            </a:r>
            <a:r>
              <a:rPr lang="en-US"/>
              <a:t> </a:t>
            </a:r>
            <a:r>
              <a:rPr lang="en-US" err="1"/>
              <a:t>dag</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Internasjonal</a:t>
            </a:r>
            <a:r>
              <a:rPr lang="en-US"/>
              <a:t> </a:t>
            </a:r>
            <a:r>
              <a:rPr lang="en-US" err="1"/>
              <a:t>humanitær</a:t>
            </a:r>
            <a:r>
              <a:rPr lang="en-US"/>
              <a:t> </a:t>
            </a:r>
            <a:r>
              <a:rPr lang="en-US" err="1"/>
              <a:t>rett</a:t>
            </a:r>
            <a:r>
              <a:rPr lang="en-US"/>
              <a:t> er </a:t>
            </a:r>
            <a:r>
              <a:rPr lang="en-US" err="1"/>
              <a:t>tydelig</a:t>
            </a:r>
            <a:r>
              <a:rPr lang="en-US"/>
              <a:t> </a:t>
            </a:r>
            <a:r>
              <a:rPr lang="en-US" err="1"/>
              <a:t>på</a:t>
            </a:r>
            <a:r>
              <a:rPr lang="en-US"/>
              <a:t> </a:t>
            </a:r>
            <a:r>
              <a:rPr lang="en-US" err="1"/>
              <a:t>hvilke</a:t>
            </a:r>
            <a:r>
              <a:rPr lang="en-US"/>
              <a:t> </a:t>
            </a:r>
            <a:r>
              <a:rPr lang="en-US" err="1"/>
              <a:t>forpliktelser</a:t>
            </a:r>
            <a:r>
              <a:rPr lang="en-US"/>
              <a:t> </a:t>
            </a:r>
            <a:r>
              <a:rPr lang="en-US" err="1"/>
              <a:t>partene</a:t>
            </a:r>
            <a:r>
              <a:rPr lang="en-US"/>
              <a:t> </a:t>
            </a:r>
            <a:r>
              <a:rPr lang="en-US" err="1"/>
              <a:t>i</a:t>
            </a:r>
            <a:r>
              <a:rPr lang="en-US"/>
              <a:t> </a:t>
            </a:r>
            <a:r>
              <a:rPr lang="en-US" err="1"/>
              <a:t>en</a:t>
            </a:r>
            <a:r>
              <a:rPr lang="en-US"/>
              <a:t> </a:t>
            </a:r>
            <a:r>
              <a:rPr lang="en-US" err="1"/>
              <a:t>konflikt</a:t>
            </a:r>
            <a:r>
              <a:rPr lang="en-US"/>
              <a:t> </a:t>
            </a:r>
            <a:r>
              <a:rPr lang="en-US" err="1"/>
              <a:t>har</a:t>
            </a:r>
            <a:r>
              <a:rPr lang="en-US"/>
              <a:t> </a:t>
            </a:r>
            <a:r>
              <a:rPr lang="en-US" err="1"/>
              <a:t>til</a:t>
            </a:r>
            <a:r>
              <a:rPr lang="en-US"/>
              <a:t> å </a:t>
            </a:r>
            <a:r>
              <a:rPr lang="en-US" err="1"/>
              <a:t>beskytte</a:t>
            </a:r>
            <a:r>
              <a:rPr lang="en-US"/>
              <a:t> </a:t>
            </a:r>
            <a:r>
              <a:rPr lang="en-US" err="1"/>
              <a:t>sivile</a:t>
            </a:r>
            <a:r>
              <a:rPr lang="en-US"/>
              <a:t>. </a:t>
            </a:r>
          </a:p>
          <a:p>
            <a:endParaRPr lang="en-US"/>
          </a:p>
          <a:p>
            <a:r>
              <a:rPr lang="en-US" err="1"/>
              <a:t>Kollektiv</a:t>
            </a:r>
            <a:r>
              <a:rPr lang="en-US"/>
              <a:t> </a:t>
            </a:r>
            <a:r>
              <a:rPr lang="en-US" err="1"/>
              <a:t>avstraffelse</a:t>
            </a:r>
            <a:r>
              <a:rPr lang="en-US"/>
              <a:t> er et </a:t>
            </a:r>
            <a:r>
              <a:rPr lang="en-US" err="1"/>
              <a:t>direkte</a:t>
            </a:r>
            <a:r>
              <a:rPr lang="en-US"/>
              <a:t> </a:t>
            </a:r>
            <a:r>
              <a:rPr lang="en-US" err="1"/>
              <a:t>brudd</a:t>
            </a:r>
            <a:r>
              <a:rPr lang="en-US"/>
              <a:t> </a:t>
            </a:r>
            <a:r>
              <a:rPr lang="en-US" err="1"/>
              <a:t>på</a:t>
            </a:r>
            <a:r>
              <a:rPr lang="en-US"/>
              <a:t> </a:t>
            </a:r>
            <a:r>
              <a:rPr lang="en-US" err="1"/>
              <a:t>disse</a:t>
            </a:r>
            <a:r>
              <a:rPr lang="en-US"/>
              <a:t> </a:t>
            </a:r>
            <a:r>
              <a:rPr lang="en-US" err="1"/>
              <a:t>lovene</a:t>
            </a:r>
            <a:r>
              <a:rPr lang="en-US"/>
              <a:t>. </a:t>
            </a:r>
          </a:p>
          <a:p>
            <a:endParaRPr lang="en-US"/>
          </a:p>
          <a:p>
            <a:r>
              <a:rPr lang="en-US"/>
              <a:t>Denne </a:t>
            </a:r>
            <a:r>
              <a:rPr lang="en-US" err="1"/>
              <a:t>typen</a:t>
            </a:r>
            <a:r>
              <a:rPr lang="en-US"/>
              <a:t> </a:t>
            </a:r>
            <a:r>
              <a:rPr lang="en-US" err="1"/>
              <a:t>brudd</a:t>
            </a:r>
            <a:r>
              <a:rPr lang="en-US"/>
              <a:t> er </a:t>
            </a:r>
            <a:r>
              <a:rPr lang="en-US" err="1"/>
              <a:t>akkurat</a:t>
            </a:r>
            <a:r>
              <a:rPr lang="en-US"/>
              <a:t> det vi ser </a:t>
            </a:r>
            <a:r>
              <a:rPr lang="en-US" err="1"/>
              <a:t>i</a:t>
            </a:r>
            <a:r>
              <a:rPr lang="en-US"/>
              <a:t> Gaza </a:t>
            </a:r>
            <a:r>
              <a:rPr lang="en-US" err="1"/>
              <a:t>og</a:t>
            </a:r>
            <a:r>
              <a:rPr lang="en-US"/>
              <a:t> </a:t>
            </a:r>
            <a:r>
              <a:rPr lang="en-US" err="1"/>
              <a:t>på</a:t>
            </a:r>
            <a:r>
              <a:rPr lang="en-US"/>
              <a:t> </a:t>
            </a:r>
            <a:r>
              <a:rPr lang="en-US" err="1"/>
              <a:t>Vestbredden</a:t>
            </a:r>
            <a:r>
              <a:rPr lang="en-US"/>
              <a:t> </a:t>
            </a:r>
            <a:r>
              <a:rPr lang="en-US" err="1"/>
              <a:t>nå</a:t>
            </a:r>
            <a:r>
              <a:rPr lang="en-US"/>
              <a:t>: </a:t>
            </a:r>
            <a:r>
              <a:rPr lang="en-US" err="1"/>
              <a:t>utsulting</a:t>
            </a:r>
            <a:r>
              <a:rPr lang="en-US"/>
              <a:t> av </a:t>
            </a:r>
            <a:r>
              <a:rPr lang="en-US" err="1"/>
              <a:t>sivile</a:t>
            </a:r>
            <a:r>
              <a:rPr lang="en-US"/>
              <a:t>, </a:t>
            </a:r>
            <a:r>
              <a:rPr lang="en-US" err="1"/>
              <a:t>ødeleggelse</a:t>
            </a:r>
            <a:r>
              <a:rPr lang="en-US"/>
              <a:t> av </a:t>
            </a:r>
            <a:r>
              <a:rPr lang="en-US" err="1"/>
              <a:t>gjenstander</a:t>
            </a:r>
            <a:r>
              <a:rPr lang="en-US"/>
              <a:t> </a:t>
            </a:r>
            <a:r>
              <a:rPr lang="en-US" err="1"/>
              <a:t>som</a:t>
            </a:r>
            <a:r>
              <a:rPr lang="en-US"/>
              <a:t> er </a:t>
            </a:r>
            <a:r>
              <a:rPr lang="en-US" err="1"/>
              <a:t>uunnværlige</a:t>
            </a:r>
            <a:r>
              <a:rPr lang="en-US"/>
              <a:t> for å </a:t>
            </a:r>
            <a:r>
              <a:rPr lang="en-US" err="1"/>
              <a:t>overleve</a:t>
            </a:r>
            <a:r>
              <a:rPr lang="en-US"/>
              <a:t>, </a:t>
            </a:r>
            <a:r>
              <a:rPr lang="en-US" err="1"/>
              <a:t>angrep</a:t>
            </a:r>
            <a:r>
              <a:rPr lang="en-US"/>
              <a:t> </a:t>
            </a:r>
            <a:r>
              <a:rPr lang="en-US" err="1"/>
              <a:t>på</a:t>
            </a:r>
            <a:r>
              <a:rPr lang="en-US"/>
              <a:t> </a:t>
            </a:r>
            <a:r>
              <a:rPr lang="en-US" err="1"/>
              <a:t>sivile</a:t>
            </a:r>
            <a:r>
              <a:rPr lang="en-US"/>
              <a:t> </a:t>
            </a:r>
            <a:r>
              <a:rPr lang="en-US" err="1"/>
              <a:t>og</a:t>
            </a:r>
            <a:r>
              <a:rPr lang="en-US"/>
              <a:t> </a:t>
            </a:r>
            <a:r>
              <a:rPr lang="en-US" err="1"/>
              <a:t>sivil</a:t>
            </a:r>
            <a:r>
              <a:rPr lang="en-US"/>
              <a:t> </a:t>
            </a:r>
            <a:r>
              <a:rPr lang="en-US" err="1"/>
              <a:t>eiendom</a:t>
            </a:r>
            <a:r>
              <a:rPr lang="en-US"/>
              <a:t>, </a:t>
            </a:r>
            <a:r>
              <a:rPr lang="en-US" err="1"/>
              <a:t>hindring</a:t>
            </a:r>
            <a:r>
              <a:rPr lang="en-US"/>
              <a:t> av </a:t>
            </a:r>
            <a:r>
              <a:rPr lang="en-US" err="1"/>
              <a:t>tilgang</a:t>
            </a:r>
            <a:r>
              <a:rPr lang="en-US"/>
              <a:t> </a:t>
            </a:r>
            <a:r>
              <a:rPr lang="en-US" err="1"/>
              <a:t>til</a:t>
            </a:r>
            <a:r>
              <a:rPr lang="en-US"/>
              <a:t> </a:t>
            </a:r>
            <a:r>
              <a:rPr lang="en-US" err="1"/>
              <a:t>nødhjelpsforsyninger</a:t>
            </a:r>
            <a:r>
              <a:rPr lang="en-US"/>
              <a:t> </a:t>
            </a:r>
            <a:r>
              <a:rPr lang="en-US" err="1"/>
              <a:t>og</a:t>
            </a:r>
            <a:r>
              <a:rPr lang="en-US"/>
              <a:t> </a:t>
            </a:r>
            <a:r>
              <a:rPr lang="en-US" err="1"/>
              <a:t>humanitær</a:t>
            </a:r>
            <a:r>
              <a:rPr lang="en-US"/>
              <a:t> </a:t>
            </a:r>
            <a:r>
              <a:rPr lang="en-US" err="1"/>
              <a:t>hjelp</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Til </a:t>
            </a:r>
            <a:r>
              <a:rPr lang="en-US" err="1"/>
              <a:t>tross</a:t>
            </a:r>
            <a:r>
              <a:rPr lang="en-US"/>
              <a:t> for den </a:t>
            </a:r>
            <a:r>
              <a:rPr lang="en-US" err="1"/>
              <a:t>umulige</a:t>
            </a:r>
            <a:r>
              <a:rPr lang="en-US"/>
              <a:t> </a:t>
            </a:r>
            <a:r>
              <a:rPr lang="en-US" err="1"/>
              <a:t>situasjonen</a:t>
            </a:r>
            <a:r>
              <a:rPr lang="en-US"/>
              <a:t> de er </a:t>
            </a:r>
            <a:r>
              <a:rPr lang="en-US" err="1"/>
              <a:t>i</a:t>
            </a:r>
            <a:r>
              <a:rPr lang="en-US"/>
              <a:t>, </a:t>
            </a:r>
            <a:r>
              <a:rPr lang="en-US" err="1"/>
              <a:t>har</a:t>
            </a:r>
            <a:r>
              <a:rPr lang="en-US"/>
              <a:t> </a:t>
            </a:r>
            <a:r>
              <a:rPr lang="en-US" err="1"/>
              <a:t>våre</a:t>
            </a:r>
            <a:r>
              <a:rPr lang="en-US"/>
              <a:t> </a:t>
            </a:r>
            <a:r>
              <a:rPr lang="en-US" err="1"/>
              <a:t>ansatte</a:t>
            </a:r>
            <a:r>
              <a:rPr lang="en-US"/>
              <a:t> </a:t>
            </a:r>
            <a:r>
              <a:rPr lang="en-US" err="1"/>
              <a:t>og</a:t>
            </a:r>
            <a:r>
              <a:rPr lang="en-US"/>
              <a:t> </a:t>
            </a:r>
            <a:r>
              <a:rPr lang="en-US" err="1"/>
              <a:t>partnere</a:t>
            </a:r>
            <a:r>
              <a:rPr lang="en-US"/>
              <a:t> </a:t>
            </a:r>
            <a:r>
              <a:rPr lang="en-US" err="1"/>
              <a:t>brettet</a:t>
            </a:r>
            <a:r>
              <a:rPr lang="en-US"/>
              <a:t> </a:t>
            </a:r>
            <a:r>
              <a:rPr lang="en-US" err="1"/>
              <a:t>opp</a:t>
            </a:r>
            <a:r>
              <a:rPr lang="en-US"/>
              <a:t> </a:t>
            </a:r>
            <a:r>
              <a:rPr lang="en-US" err="1"/>
              <a:t>ermene</a:t>
            </a:r>
            <a:r>
              <a:rPr lang="en-US"/>
              <a:t> </a:t>
            </a:r>
            <a:r>
              <a:rPr lang="en-US" err="1"/>
              <a:t>og</a:t>
            </a:r>
            <a:r>
              <a:rPr lang="en-US"/>
              <a:t> </a:t>
            </a:r>
            <a:r>
              <a:rPr lang="en-US" err="1"/>
              <a:t>fått</a:t>
            </a:r>
            <a:r>
              <a:rPr lang="en-US"/>
              <a:t> delt </a:t>
            </a:r>
            <a:r>
              <a:rPr lang="en-US" err="1"/>
              <a:t>ut</a:t>
            </a:r>
            <a:r>
              <a:rPr lang="en-US"/>
              <a:t>  </a:t>
            </a:r>
            <a:r>
              <a:rPr lang="en-US" err="1"/>
              <a:t>livsviktig</a:t>
            </a:r>
            <a:r>
              <a:rPr lang="en-US"/>
              <a:t> </a:t>
            </a:r>
            <a:r>
              <a:rPr lang="en-US" err="1"/>
              <a:t>nødhjelp</a:t>
            </a:r>
            <a:r>
              <a:rPr lang="en-US"/>
              <a:t> </a:t>
            </a:r>
            <a:r>
              <a:rPr lang="en-US" err="1"/>
              <a:t>og</a:t>
            </a:r>
            <a:r>
              <a:rPr lang="en-US"/>
              <a:t> </a:t>
            </a:r>
            <a:r>
              <a:rPr lang="en-US" err="1"/>
              <a:t>kontantstøtte</a:t>
            </a:r>
            <a:r>
              <a:rPr lang="en-US"/>
              <a:t>. Vi jobber </a:t>
            </a:r>
            <a:r>
              <a:rPr lang="en-US" err="1"/>
              <a:t>også</a:t>
            </a:r>
            <a:r>
              <a:rPr lang="en-US"/>
              <a:t> med </a:t>
            </a:r>
            <a:r>
              <a:rPr lang="en-US" err="1"/>
              <a:t>organisasjoner</a:t>
            </a:r>
            <a:r>
              <a:rPr lang="en-US"/>
              <a:t> </a:t>
            </a:r>
            <a:r>
              <a:rPr lang="en-US" err="1"/>
              <a:t>som</a:t>
            </a:r>
            <a:r>
              <a:rPr lang="en-US"/>
              <a:t> </a:t>
            </a:r>
            <a:r>
              <a:rPr lang="en-US" err="1"/>
              <a:t>bidrar</a:t>
            </a:r>
            <a:r>
              <a:rPr lang="en-US"/>
              <a:t> med </a:t>
            </a:r>
            <a:r>
              <a:rPr lang="en-US" err="1"/>
              <a:t>psykososial</a:t>
            </a:r>
            <a:r>
              <a:rPr lang="en-US"/>
              <a:t> </a:t>
            </a:r>
            <a:r>
              <a:rPr lang="en-US" err="1"/>
              <a:t>støtte</a:t>
            </a:r>
            <a:r>
              <a:rPr lang="en-US"/>
              <a:t> </a:t>
            </a:r>
            <a:r>
              <a:rPr lang="en-US" err="1"/>
              <a:t>når</a:t>
            </a:r>
            <a:r>
              <a:rPr lang="en-US"/>
              <a:t> det er </a:t>
            </a:r>
            <a:r>
              <a:rPr lang="en-US" err="1"/>
              <a:t>mulig</a:t>
            </a:r>
            <a:r>
              <a:rPr lang="en-US"/>
              <a:t>.</a:t>
            </a:r>
          </a:p>
          <a:p>
            <a:endParaRPr lang="en-US"/>
          </a:p>
          <a:p>
            <a:r>
              <a:rPr lang="en-US" err="1"/>
              <a:t>Bombene</a:t>
            </a:r>
            <a:r>
              <a:rPr lang="en-US"/>
              <a:t> </a:t>
            </a:r>
            <a:r>
              <a:rPr lang="en-US" err="1"/>
              <a:t>og</a:t>
            </a:r>
            <a:r>
              <a:rPr lang="en-US"/>
              <a:t> </a:t>
            </a:r>
            <a:r>
              <a:rPr lang="en-US" err="1"/>
              <a:t>stengte</a:t>
            </a:r>
            <a:r>
              <a:rPr lang="en-US"/>
              <a:t> </a:t>
            </a:r>
            <a:r>
              <a:rPr lang="en-US" err="1"/>
              <a:t>grenser</a:t>
            </a:r>
            <a:r>
              <a:rPr lang="en-US"/>
              <a:t> det </a:t>
            </a:r>
            <a:r>
              <a:rPr lang="en-US" err="1"/>
              <a:t>umulig</a:t>
            </a:r>
            <a:r>
              <a:rPr lang="en-US"/>
              <a:t> å </a:t>
            </a:r>
            <a:r>
              <a:rPr lang="en-US" err="1"/>
              <a:t>komme</a:t>
            </a:r>
            <a:r>
              <a:rPr lang="en-US"/>
              <a:t> inn med </a:t>
            </a:r>
            <a:r>
              <a:rPr lang="en-US" err="1"/>
              <a:t>nok</a:t>
            </a:r>
            <a:r>
              <a:rPr lang="en-US"/>
              <a:t> </a:t>
            </a:r>
            <a:r>
              <a:rPr lang="en-US" err="1"/>
              <a:t>nødhjelp</a:t>
            </a:r>
            <a:r>
              <a:rPr lang="en-US"/>
              <a:t> </a:t>
            </a:r>
            <a:r>
              <a:rPr lang="en-US" err="1"/>
              <a:t>i</a:t>
            </a:r>
            <a:r>
              <a:rPr lang="en-US"/>
              <a:t> Gaza, men </a:t>
            </a:r>
            <a:r>
              <a:rPr lang="en-US" err="1"/>
              <a:t>gjennom</a:t>
            </a:r>
            <a:r>
              <a:rPr lang="en-US"/>
              <a:t> </a:t>
            </a:r>
            <a:r>
              <a:rPr lang="en-US" err="1"/>
              <a:t>vårt</a:t>
            </a:r>
            <a:r>
              <a:rPr lang="en-US"/>
              <a:t> </a:t>
            </a:r>
            <a:r>
              <a:rPr lang="en-US" err="1"/>
              <a:t>arbeid</a:t>
            </a:r>
            <a:r>
              <a:rPr lang="en-US"/>
              <a:t> med </a:t>
            </a:r>
            <a:r>
              <a:rPr lang="en-US" err="1"/>
              <a:t>sivil</a:t>
            </a:r>
            <a:r>
              <a:rPr lang="en-US"/>
              <a:t> </a:t>
            </a:r>
            <a:r>
              <a:rPr lang="en-US" err="1"/>
              <a:t>beskyttelse</a:t>
            </a:r>
            <a:r>
              <a:rPr lang="en-US"/>
              <a:t> </a:t>
            </a:r>
            <a:r>
              <a:rPr lang="en-US" err="1"/>
              <a:t>og</a:t>
            </a:r>
            <a:r>
              <a:rPr lang="en-US"/>
              <a:t> </a:t>
            </a:r>
            <a:r>
              <a:rPr lang="en-US" err="1"/>
              <a:t>beredskap</a:t>
            </a:r>
            <a:r>
              <a:rPr lang="en-US"/>
              <a:t> </a:t>
            </a:r>
            <a:r>
              <a:rPr lang="en-US" err="1"/>
              <a:t>sprer</a:t>
            </a:r>
            <a:r>
              <a:rPr lang="en-US"/>
              <a:t> vi </a:t>
            </a:r>
            <a:r>
              <a:rPr lang="en-US" err="1"/>
              <a:t>informasjon</a:t>
            </a:r>
            <a:r>
              <a:rPr lang="en-US"/>
              <a:t> om </a:t>
            </a:r>
            <a:r>
              <a:rPr lang="en-US" err="1"/>
              <a:t>hvordan</a:t>
            </a:r>
            <a:r>
              <a:rPr lang="en-US"/>
              <a:t> man best </a:t>
            </a:r>
            <a:r>
              <a:rPr lang="en-US" err="1"/>
              <a:t>kan</a:t>
            </a:r>
            <a:r>
              <a:rPr lang="en-US"/>
              <a:t> </a:t>
            </a:r>
            <a:r>
              <a:rPr lang="en-US" err="1"/>
              <a:t>beskytte</a:t>
            </a:r>
            <a:r>
              <a:rPr lang="en-US"/>
              <a:t> seg mot </a:t>
            </a:r>
            <a:r>
              <a:rPr lang="en-US" err="1"/>
              <a:t>eksplosive</a:t>
            </a:r>
            <a:r>
              <a:rPr lang="en-US"/>
              <a:t> </a:t>
            </a:r>
            <a:r>
              <a:rPr lang="en-US" err="1"/>
              <a:t>våpen</a:t>
            </a:r>
            <a:r>
              <a:rPr lang="en-US"/>
              <a:t> under </a:t>
            </a:r>
            <a:r>
              <a:rPr lang="en-US" err="1"/>
              <a:t>angrep</a:t>
            </a:r>
            <a:r>
              <a:rPr lang="en-US"/>
              <a:t>, </a:t>
            </a:r>
            <a:r>
              <a:rPr lang="en-US" err="1"/>
              <a:t>både</a:t>
            </a:r>
            <a:r>
              <a:rPr lang="en-US"/>
              <a:t> </a:t>
            </a:r>
            <a:r>
              <a:rPr lang="en-US" err="1"/>
              <a:t>i</a:t>
            </a:r>
            <a:r>
              <a:rPr lang="en-US"/>
              <a:t> Gaza </a:t>
            </a:r>
            <a:r>
              <a:rPr lang="en-US" err="1"/>
              <a:t>og</a:t>
            </a:r>
            <a:r>
              <a:rPr lang="en-US"/>
              <a:t> </a:t>
            </a:r>
            <a:r>
              <a:rPr lang="en-US" err="1"/>
              <a:t>på</a:t>
            </a:r>
            <a:r>
              <a:rPr lang="en-US"/>
              <a:t> </a:t>
            </a:r>
            <a:r>
              <a:rPr lang="en-US" err="1"/>
              <a:t>Vestbredden</a:t>
            </a:r>
            <a:r>
              <a:rPr lang="en-US"/>
              <a:t>.</a:t>
            </a:r>
            <a:endParaRPr lang="en-US">
              <a:cs typeface="Calibri"/>
            </a:endParaRPr>
          </a:p>
          <a:p>
            <a:endParaRPr lang="en-US"/>
          </a:p>
          <a:p>
            <a:r>
              <a:rPr lang="en-US" err="1"/>
              <a:t>På</a:t>
            </a:r>
            <a:r>
              <a:rPr lang="en-US"/>
              <a:t> </a:t>
            </a:r>
            <a:r>
              <a:rPr lang="en-US" err="1"/>
              <a:t>Vestbredden</a:t>
            </a:r>
            <a:r>
              <a:rPr lang="en-US"/>
              <a:t> </a:t>
            </a:r>
            <a:r>
              <a:rPr lang="en-US" err="1"/>
              <a:t>har</a:t>
            </a:r>
            <a:r>
              <a:rPr lang="en-US"/>
              <a:t> vi </a:t>
            </a:r>
            <a:r>
              <a:rPr lang="en-US" err="1"/>
              <a:t>og</a:t>
            </a:r>
            <a:r>
              <a:rPr lang="en-US"/>
              <a:t> </a:t>
            </a:r>
            <a:r>
              <a:rPr lang="en-US" err="1"/>
              <a:t>våre</a:t>
            </a:r>
            <a:r>
              <a:rPr lang="en-US"/>
              <a:t> </a:t>
            </a:r>
            <a:r>
              <a:rPr lang="en-US" err="1"/>
              <a:t>partnere</a:t>
            </a:r>
            <a:r>
              <a:rPr lang="en-US"/>
              <a:t> </a:t>
            </a:r>
            <a:r>
              <a:rPr lang="en-US" err="1"/>
              <a:t>også</a:t>
            </a:r>
            <a:r>
              <a:rPr lang="en-US"/>
              <a:t> </a:t>
            </a:r>
            <a:r>
              <a:rPr lang="en-US" err="1"/>
              <a:t>bistått</a:t>
            </a:r>
            <a:r>
              <a:rPr lang="en-US"/>
              <a:t> </a:t>
            </a:r>
            <a:r>
              <a:rPr lang="en-US" err="1"/>
              <a:t>bønder</a:t>
            </a:r>
            <a:r>
              <a:rPr lang="en-US"/>
              <a:t> </a:t>
            </a:r>
            <a:r>
              <a:rPr lang="en-US" err="1"/>
              <a:t>som</a:t>
            </a:r>
            <a:r>
              <a:rPr lang="en-US"/>
              <a:t> </a:t>
            </a:r>
            <a:r>
              <a:rPr lang="en-US" err="1"/>
              <a:t>har</a:t>
            </a:r>
            <a:r>
              <a:rPr lang="en-US"/>
              <a:t> </a:t>
            </a:r>
            <a:r>
              <a:rPr lang="en-US" err="1"/>
              <a:t>fått</a:t>
            </a:r>
            <a:r>
              <a:rPr lang="en-US"/>
              <a:t> </a:t>
            </a:r>
            <a:r>
              <a:rPr lang="en-US" err="1"/>
              <a:t>drivhus</a:t>
            </a:r>
            <a:r>
              <a:rPr lang="en-US"/>
              <a:t> </a:t>
            </a:r>
            <a:r>
              <a:rPr lang="en-US" err="1"/>
              <a:t>ødelagt</a:t>
            </a:r>
            <a:r>
              <a:rPr lang="en-US"/>
              <a:t>, </a:t>
            </a:r>
            <a:r>
              <a:rPr lang="en-US" err="1"/>
              <a:t>og</a:t>
            </a:r>
            <a:r>
              <a:rPr lang="en-US"/>
              <a:t> </a:t>
            </a:r>
            <a:r>
              <a:rPr lang="en-US" err="1"/>
              <a:t>som</a:t>
            </a:r>
            <a:r>
              <a:rPr lang="en-US"/>
              <a:t> </a:t>
            </a:r>
            <a:r>
              <a:rPr lang="en-US" err="1"/>
              <a:t>har</a:t>
            </a:r>
            <a:r>
              <a:rPr lang="en-US"/>
              <a:t> </a:t>
            </a:r>
            <a:r>
              <a:rPr lang="en-US" err="1"/>
              <a:t>blitt</a:t>
            </a:r>
            <a:r>
              <a:rPr lang="en-US"/>
              <a:t> </a:t>
            </a:r>
            <a:r>
              <a:rPr lang="en-US" err="1"/>
              <a:t>jaget</a:t>
            </a:r>
            <a:r>
              <a:rPr lang="en-US"/>
              <a:t> </a:t>
            </a:r>
            <a:r>
              <a:rPr lang="en-US" err="1"/>
              <a:t>på</a:t>
            </a:r>
            <a:r>
              <a:rPr lang="en-US"/>
              <a:t> </a:t>
            </a:r>
            <a:r>
              <a:rPr lang="en-US" err="1"/>
              <a:t>flukt</a:t>
            </a:r>
            <a:r>
              <a:rPr lang="en-US"/>
              <a:t> </a:t>
            </a:r>
            <a:r>
              <a:rPr lang="en-US" err="1"/>
              <a:t>fra</a:t>
            </a:r>
            <a:r>
              <a:rPr lang="en-US"/>
              <a:t> </a:t>
            </a:r>
            <a:r>
              <a:rPr lang="en-US" err="1"/>
              <a:t>jorda</a:t>
            </a:r>
            <a:r>
              <a:rPr lang="en-US"/>
              <a:t> de </a:t>
            </a:r>
            <a:r>
              <a:rPr lang="en-US" err="1"/>
              <a:t>dyrker</a:t>
            </a:r>
            <a:r>
              <a:rPr lang="en-US"/>
              <a:t>.</a:t>
            </a:r>
            <a:endParaRPr lang="en-US">
              <a:cs typeface="Calibri"/>
            </a:endParaRPr>
          </a:p>
          <a:p>
            <a:endParaRPr lang="en-US">
              <a:cs typeface="Calibri"/>
            </a:endParaRPr>
          </a:p>
          <a:p>
            <a:r>
              <a:rPr lang="nb-NO"/>
              <a:t>Samtidig som de støtter sine medmennesker i den akutte situasjonen etter 7.oktober, fortsetter de den langvarige kampen mot okkupasjonsmakten. Mot murer som skiller familier, jord som annekteres, bosettinger som utvides, konstant trakassering og brudd på folkeretten. De kjemper for kvinner og unges rettigheter, ytringsfrihet og menneskerettigheter. </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Norge </a:t>
            </a:r>
            <a:r>
              <a:rPr lang="en-US" err="1"/>
              <a:t>og</a:t>
            </a:r>
            <a:r>
              <a:rPr lang="en-US"/>
              <a:t> </a:t>
            </a:r>
            <a:r>
              <a:rPr lang="en-US" err="1"/>
              <a:t>internasjonalt</a:t>
            </a:r>
            <a:r>
              <a:rPr lang="en-US"/>
              <a:t> legger vi press </a:t>
            </a:r>
            <a:r>
              <a:rPr lang="en-US" err="1"/>
              <a:t>på</a:t>
            </a:r>
            <a:r>
              <a:rPr lang="en-US"/>
              <a:t> </a:t>
            </a:r>
            <a:r>
              <a:rPr lang="en-US" err="1"/>
              <a:t>beslutningstakere</a:t>
            </a:r>
            <a:r>
              <a:rPr lang="en-US"/>
              <a:t> om å </a:t>
            </a:r>
            <a:r>
              <a:rPr lang="en-US" err="1"/>
              <a:t>få</a:t>
            </a:r>
            <a:r>
              <a:rPr lang="en-US"/>
              <a:t> </a:t>
            </a:r>
            <a:r>
              <a:rPr lang="en-US" err="1"/>
              <a:t>på</a:t>
            </a:r>
            <a:r>
              <a:rPr lang="en-US"/>
              <a:t> </a:t>
            </a:r>
            <a:r>
              <a:rPr lang="en-US" err="1"/>
              <a:t>plass</a:t>
            </a:r>
            <a:r>
              <a:rPr lang="en-US"/>
              <a:t> </a:t>
            </a:r>
            <a:r>
              <a:rPr lang="en-US" err="1"/>
              <a:t>en</a:t>
            </a:r>
            <a:r>
              <a:rPr lang="en-US"/>
              <a:t> </a:t>
            </a:r>
            <a:r>
              <a:rPr lang="en-US" err="1"/>
              <a:t>våpenhvile</a:t>
            </a:r>
            <a:r>
              <a:rPr lang="en-US"/>
              <a:t>.</a:t>
            </a:r>
          </a:p>
          <a:p>
            <a:endParaRPr lang="en-US"/>
          </a:p>
          <a:p>
            <a:r>
              <a:rPr lang="en-US" err="1"/>
              <a:t>Majoriteten</a:t>
            </a:r>
            <a:r>
              <a:rPr lang="en-US"/>
              <a:t> av stater </a:t>
            </a:r>
            <a:r>
              <a:rPr lang="en-US" err="1"/>
              <a:t>i</a:t>
            </a:r>
            <a:r>
              <a:rPr lang="en-US"/>
              <a:t> </a:t>
            </a:r>
            <a:r>
              <a:rPr lang="en-US" err="1"/>
              <a:t>verden</a:t>
            </a:r>
            <a:r>
              <a:rPr lang="en-US"/>
              <a:t>, 120, </a:t>
            </a:r>
            <a:r>
              <a:rPr lang="en-US" err="1"/>
              <a:t>har</a:t>
            </a:r>
            <a:r>
              <a:rPr lang="en-US"/>
              <a:t> </a:t>
            </a:r>
            <a:r>
              <a:rPr lang="en-US" err="1"/>
              <a:t>stemt</a:t>
            </a:r>
            <a:r>
              <a:rPr lang="en-US"/>
              <a:t> for </a:t>
            </a:r>
            <a:r>
              <a:rPr lang="en-US" err="1"/>
              <a:t>våpenhvile</a:t>
            </a:r>
            <a:r>
              <a:rPr lang="en-US"/>
              <a:t> </a:t>
            </a:r>
            <a:r>
              <a:rPr lang="en-US" err="1"/>
              <a:t>i</a:t>
            </a:r>
            <a:r>
              <a:rPr lang="en-US"/>
              <a:t> FNs </a:t>
            </a:r>
            <a:r>
              <a:rPr lang="en-US" err="1"/>
              <a:t>generalforsamling</a:t>
            </a:r>
            <a:r>
              <a:rPr lang="en-US"/>
              <a:t>. Kun 14 </a:t>
            </a:r>
            <a:r>
              <a:rPr lang="en-US" err="1"/>
              <a:t>avsto</a:t>
            </a:r>
            <a:r>
              <a:rPr lang="en-US"/>
              <a:t> </a:t>
            </a:r>
            <a:r>
              <a:rPr lang="en-US" err="1"/>
              <a:t>fra</a:t>
            </a:r>
            <a:r>
              <a:rPr lang="en-US"/>
              <a:t> å </a:t>
            </a:r>
            <a:r>
              <a:rPr lang="en-US" err="1"/>
              <a:t>stemme</a:t>
            </a:r>
            <a:r>
              <a:rPr lang="en-US"/>
              <a:t> </a:t>
            </a:r>
            <a:r>
              <a:rPr lang="en-US" err="1"/>
              <a:t>eller</a:t>
            </a:r>
            <a:r>
              <a:rPr lang="en-US"/>
              <a:t> </a:t>
            </a:r>
            <a:r>
              <a:rPr lang="en-US" err="1"/>
              <a:t>stemte</a:t>
            </a:r>
            <a:r>
              <a:rPr lang="en-US"/>
              <a:t> mot. Norge var </a:t>
            </a:r>
            <a:r>
              <a:rPr lang="en-US" err="1"/>
              <a:t>heldigvis</a:t>
            </a:r>
            <a:r>
              <a:rPr lang="en-US"/>
              <a:t> </a:t>
            </a:r>
            <a:r>
              <a:rPr lang="en-US" err="1"/>
              <a:t>ett</a:t>
            </a:r>
            <a:r>
              <a:rPr lang="en-US"/>
              <a:t> av </a:t>
            </a:r>
            <a:r>
              <a:rPr lang="en-US" err="1"/>
              <a:t>få</a:t>
            </a:r>
            <a:r>
              <a:rPr lang="en-US"/>
              <a:t> </a:t>
            </a:r>
            <a:r>
              <a:rPr lang="en-US" err="1"/>
              <a:t>vestlige</a:t>
            </a:r>
            <a:r>
              <a:rPr lang="en-US"/>
              <a:t> land </a:t>
            </a:r>
            <a:r>
              <a:rPr lang="en-US" err="1"/>
              <a:t>som</a:t>
            </a:r>
            <a:r>
              <a:rPr lang="en-US"/>
              <a:t> var </a:t>
            </a:r>
            <a:r>
              <a:rPr lang="en-US" err="1"/>
              <a:t>blant</a:t>
            </a:r>
            <a:r>
              <a:rPr lang="en-US"/>
              <a:t> de 120 </a:t>
            </a:r>
            <a:r>
              <a:rPr lang="en-US" err="1"/>
              <a:t>som</a:t>
            </a:r>
            <a:r>
              <a:rPr lang="en-US"/>
              <a:t> </a:t>
            </a:r>
            <a:r>
              <a:rPr lang="en-US" err="1"/>
              <a:t>tydelig</a:t>
            </a:r>
            <a:r>
              <a:rPr lang="en-US"/>
              <a:t> </a:t>
            </a:r>
            <a:r>
              <a:rPr lang="en-US" err="1"/>
              <a:t>ba</a:t>
            </a:r>
            <a:r>
              <a:rPr lang="en-US"/>
              <a:t> om </a:t>
            </a:r>
            <a:r>
              <a:rPr lang="en-US" err="1"/>
              <a:t>våpenhvile</a:t>
            </a:r>
            <a:r>
              <a:rPr lang="en-US"/>
              <a:t>. </a:t>
            </a:r>
          </a:p>
          <a:p>
            <a:endParaRPr lang="en-US"/>
          </a:p>
          <a:p>
            <a:r>
              <a:rPr lang="en-US"/>
              <a:t>Vi </a:t>
            </a:r>
            <a:r>
              <a:rPr lang="en-US" err="1"/>
              <a:t>snakker</a:t>
            </a:r>
            <a:r>
              <a:rPr lang="en-US"/>
              <a:t> </a:t>
            </a:r>
            <a:r>
              <a:rPr lang="en-US" err="1"/>
              <a:t>også</a:t>
            </a:r>
            <a:r>
              <a:rPr lang="en-US"/>
              <a:t> om de </a:t>
            </a:r>
            <a:r>
              <a:rPr lang="en-US" err="1"/>
              <a:t>langsiktige</a:t>
            </a:r>
            <a:r>
              <a:rPr lang="en-US"/>
              <a:t> </a:t>
            </a:r>
            <a:r>
              <a:rPr lang="en-US" err="1"/>
              <a:t>løsningene</a:t>
            </a:r>
            <a:r>
              <a:rPr lang="en-US"/>
              <a:t>, </a:t>
            </a:r>
            <a:r>
              <a:rPr lang="en-US" err="1"/>
              <a:t>og</a:t>
            </a:r>
            <a:r>
              <a:rPr lang="en-US"/>
              <a:t> er </a:t>
            </a:r>
            <a:r>
              <a:rPr lang="en-US" err="1"/>
              <a:t>klare</a:t>
            </a:r>
            <a:r>
              <a:rPr lang="en-US"/>
              <a:t> </a:t>
            </a:r>
            <a:r>
              <a:rPr lang="en-US" err="1"/>
              <a:t>i</a:t>
            </a:r>
            <a:r>
              <a:rPr lang="en-US"/>
              <a:t> </a:t>
            </a:r>
            <a:r>
              <a:rPr lang="en-US" err="1"/>
              <a:t>vår</a:t>
            </a:r>
            <a:r>
              <a:rPr lang="en-US"/>
              <a:t> tale om at den </a:t>
            </a:r>
            <a:r>
              <a:rPr lang="en-US" err="1"/>
              <a:t>ulovlige</a:t>
            </a:r>
            <a:r>
              <a:rPr lang="en-US"/>
              <a:t> </a:t>
            </a:r>
            <a:r>
              <a:rPr lang="en-US" err="1"/>
              <a:t>okkupasjonen</a:t>
            </a:r>
            <a:r>
              <a:rPr lang="en-US"/>
              <a:t> </a:t>
            </a:r>
            <a:r>
              <a:rPr lang="en-US" err="1"/>
              <a:t>må</a:t>
            </a:r>
            <a:r>
              <a:rPr lang="en-US"/>
              <a:t> ta </a:t>
            </a:r>
            <a:r>
              <a:rPr lang="en-US" err="1"/>
              <a:t>slutt</a:t>
            </a:r>
            <a:r>
              <a:rPr lang="en-US"/>
              <a:t>, </a:t>
            </a:r>
            <a:r>
              <a:rPr lang="en-US" err="1"/>
              <a:t>blokaden</a:t>
            </a:r>
            <a:r>
              <a:rPr lang="en-US"/>
              <a:t> av Gaza </a:t>
            </a:r>
            <a:r>
              <a:rPr lang="en-US" err="1"/>
              <a:t>må</a:t>
            </a:r>
            <a:r>
              <a:rPr lang="en-US"/>
              <a:t> </a:t>
            </a:r>
            <a:r>
              <a:rPr lang="en-US" err="1"/>
              <a:t>heves</a:t>
            </a:r>
            <a:r>
              <a:rPr lang="en-US"/>
              <a:t>, </a:t>
            </a:r>
            <a:r>
              <a:rPr lang="en-US" err="1"/>
              <a:t>og</a:t>
            </a:r>
            <a:r>
              <a:rPr lang="en-US"/>
              <a:t> at Norge </a:t>
            </a:r>
            <a:r>
              <a:rPr lang="en-US" err="1"/>
              <a:t>må</a:t>
            </a:r>
            <a:r>
              <a:rPr lang="en-US"/>
              <a:t> </a:t>
            </a:r>
            <a:r>
              <a:rPr lang="en-US" err="1"/>
              <a:t>anerkjenne</a:t>
            </a:r>
            <a:r>
              <a:rPr lang="en-US"/>
              <a:t> Palestina </a:t>
            </a:r>
            <a:r>
              <a:rPr lang="en-US" err="1"/>
              <a:t>som</a:t>
            </a:r>
            <a:r>
              <a:rPr lang="en-US"/>
              <a:t> stat!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 del av </a:t>
            </a:r>
            <a:r>
              <a:rPr lang="en-US" err="1"/>
              <a:t>vårt</a:t>
            </a:r>
            <a:r>
              <a:rPr lang="en-US"/>
              <a:t> </a:t>
            </a:r>
            <a:r>
              <a:rPr lang="en-US" err="1"/>
              <a:t>langsiktige</a:t>
            </a:r>
            <a:r>
              <a:rPr lang="en-US"/>
              <a:t> </a:t>
            </a:r>
            <a:r>
              <a:rPr lang="en-US" err="1"/>
              <a:t>arbeid</a:t>
            </a:r>
            <a:r>
              <a:rPr lang="en-US"/>
              <a:t> er </a:t>
            </a:r>
            <a:r>
              <a:rPr lang="en-US" err="1"/>
              <a:t>samarbeidet</a:t>
            </a:r>
            <a:r>
              <a:rPr lang="en-US"/>
              <a:t> om to </a:t>
            </a:r>
            <a:r>
              <a:rPr lang="en-US" err="1"/>
              <a:t>kampanjer</a:t>
            </a:r>
            <a:r>
              <a:rPr lang="en-US"/>
              <a:t> med </a:t>
            </a:r>
            <a:r>
              <a:rPr lang="en-US" err="1"/>
              <a:t>Fagforbundet</a:t>
            </a:r>
            <a:r>
              <a:rPr lang="en-US"/>
              <a:t>. I </a:t>
            </a:r>
            <a:r>
              <a:rPr lang="en-US" err="1"/>
              <a:t>Oljefondskampanjen</a:t>
            </a:r>
            <a:r>
              <a:rPr lang="en-US"/>
              <a:t> ser vi </a:t>
            </a:r>
            <a:r>
              <a:rPr lang="en-US" err="1"/>
              <a:t>på</a:t>
            </a:r>
            <a:r>
              <a:rPr lang="en-US"/>
              <a:t> </a:t>
            </a:r>
            <a:r>
              <a:rPr lang="en-US" err="1"/>
              <a:t>norske</a:t>
            </a:r>
            <a:r>
              <a:rPr lang="en-US"/>
              <a:t> </a:t>
            </a:r>
            <a:r>
              <a:rPr lang="en-US" err="1"/>
              <a:t>bånd</a:t>
            </a:r>
            <a:r>
              <a:rPr lang="en-US"/>
              <a:t> </a:t>
            </a:r>
            <a:r>
              <a:rPr lang="en-US" err="1"/>
              <a:t>til</a:t>
            </a:r>
            <a:r>
              <a:rPr lang="en-US"/>
              <a:t> den </a:t>
            </a:r>
            <a:r>
              <a:rPr lang="en-US" err="1"/>
              <a:t>ulovlige</a:t>
            </a:r>
            <a:r>
              <a:rPr lang="en-US"/>
              <a:t> </a:t>
            </a:r>
            <a:r>
              <a:rPr lang="en-US" err="1"/>
              <a:t>okkupasjonen</a:t>
            </a:r>
            <a:r>
              <a:rPr lang="en-US"/>
              <a:t>, </a:t>
            </a:r>
            <a:r>
              <a:rPr lang="en-US" err="1"/>
              <a:t>og</a:t>
            </a:r>
            <a:r>
              <a:rPr lang="en-US"/>
              <a:t> via </a:t>
            </a:r>
            <a:r>
              <a:rPr lang="en-US" err="1"/>
              <a:t>nettsiden</a:t>
            </a:r>
            <a:r>
              <a:rPr lang="en-US"/>
              <a:t> </a:t>
            </a:r>
            <a:r>
              <a:rPr lang="en-US" err="1"/>
              <a:t>kan</a:t>
            </a:r>
            <a:r>
              <a:rPr lang="en-US"/>
              <a:t> all </a:t>
            </a:r>
            <a:r>
              <a:rPr lang="en-US" err="1"/>
              <a:t>som</a:t>
            </a:r>
            <a:r>
              <a:rPr lang="en-US"/>
              <a:t> </a:t>
            </a:r>
            <a:r>
              <a:rPr lang="en-US" err="1"/>
              <a:t>vil</a:t>
            </a:r>
            <a:r>
              <a:rPr lang="en-US"/>
              <a:t> </a:t>
            </a:r>
            <a:r>
              <a:rPr lang="en-US" err="1"/>
              <a:t>sende</a:t>
            </a:r>
            <a:r>
              <a:rPr lang="en-US"/>
              <a:t> </a:t>
            </a:r>
            <a:r>
              <a:rPr lang="en-US" err="1"/>
              <a:t>en</a:t>
            </a:r>
            <a:r>
              <a:rPr lang="en-US"/>
              <a:t> melding om at vi </a:t>
            </a:r>
            <a:r>
              <a:rPr lang="en-US" err="1"/>
              <a:t>ikke</a:t>
            </a:r>
            <a:r>
              <a:rPr lang="en-US"/>
              <a:t> </a:t>
            </a:r>
            <a:r>
              <a:rPr lang="en-US" err="1"/>
              <a:t>vil</a:t>
            </a:r>
            <a:r>
              <a:rPr lang="en-US"/>
              <a:t> ha </a:t>
            </a:r>
            <a:r>
              <a:rPr lang="en-US" err="1"/>
              <a:t>pengene</a:t>
            </a:r>
            <a:r>
              <a:rPr lang="en-US"/>
              <a:t> </a:t>
            </a:r>
            <a:r>
              <a:rPr lang="en-US" err="1"/>
              <a:t>våre</a:t>
            </a:r>
            <a:r>
              <a:rPr lang="en-US"/>
              <a:t> </a:t>
            </a:r>
            <a:r>
              <a:rPr lang="en-US" err="1"/>
              <a:t>investert</a:t>
            </a:r>
            <a:r>
              <a:rPr lang="en-US"/>
              <a:t> </a:t>
            </a:r>
            <a:r>
              <a:rPr lang="en-US" err="1"/>
              <a:t>i</a:t>
            </a:r>
            <a:r>
              <a:rPr lang="en-US"/>
              <a:t> </a:t>
            </a:r>
            <a:r>
              <a:rPr lang="en-US" err="1"/>
              <a:t>okkupasjon</a:t>
            </a:r>
            <a:r>
              <a:rPr lang="en-US"/>
              <a:t>.</a:t>
            </a:r>
          </a:p>
          <a:p>
            <a:endParaRPr lang="en-US"/>
          </a:p>
          <a:p>
            <a:endParaRPr lang="en-US"/>
          </a:p>
          <a:p>
            <a:r>
              <a:rPr lang="en-US"/>
              <a:t>I </a:t>
            </a:r>
            <a:r>
              <a:rPr lang="en-US" err="1"/>
              <a:t>bankkampanjen</a:t>
            </a:r>
            <a:r>
              <a:rPr lang="en-US"/>
              <a:t> </a:t>
            </a:r>
            <a:r>
              <a:rPr lang="en-US" err="1"/>
              <a:t>kan</a:t>
            </a:r>
            <a:r>
              <a:rPr lang="en-US"/>
              <a:t> du </a:t>
            </a:r>
            <a:r>
              <a:rPr lang="en-US" err="1"/>
              <a:t>sjekke</a:t>
            </a:r>
            <a:r>
              <a:rPr lang="en-US"/>
              <a:t> om din </a:t>
            </a:r>
            <a:r>
              <a:rPr lang="en-US" err="1"/>
              <a:t>egen</a:t>
            </a:r>
            <a:r>
              <a:rPr lang="en-US"/>
              <a:t> bank </a:t>
            </a:r>
            <a:r>
              <a:rPr lang="en-US" err="1"/>
              <a:t>investerer</a:t>
            </a:r>
            <a:r>
              <a:rPr lang="en-US"/>
              <a:t> </a:t>
            </a:r>
            <a:r>
              <a:rPr lang="en-US" err="1"/>
              <a:t>pengene</a:t>
            </a:r>
            <a:r>
              <a:rPr lang="en-US"/>
              <a:t> dine </a:t>
            </a:r>
            <a:r>
              <a:rPr lang="en-US" err="1"/>
              <a:t>i</a:t>
            </a:r>
            <a:r>
              <a:rPr lang="en-US"/>
              <a:t> </a:t>
            </a:r>
            <a:r>
              <a:rPr lang="en-US" err="1"/>
              <a:t>okkupasjonen</a:t>
            </a:r>
            <a:r>
              <a:rPr lang="en-US"/>
              <a:t>, </a:t>
            </a:r>
            <a:r>
              <a:rPr lang="en-US" err="1"/>
              <a:t>og</a:t>
            </a:r>
            <a:r>
              <a:rPr lang="en-US"/>
              <a:t> via </a:t>
            </a:r>
            <a:r>
              <a:rPr lang="en-US" err="1"/>
              <a:t>nettsiden</a:t>
            </a:r>
            <a:r>
              <a:rPr lang="en-US"/>
              <a:t> </a:t>
            </a:r>
            <a:r>
              <a:rPr lang="en-US" err="1"/>
              <a:t>kan</a:t>
            </a:r>
            <a:r>
              <a:rPr lang="en-US"/>
              <a:t> du </a:t>
            </a:r>
            <a:r>
              <a:rPr lang="en-US" err="1"/>
              <a:t>sende</a:t>
            </a:r>
            <a:r>
              <a:rPr lang="en-US"/>
              <a:t> </a:t>
            </a:r>
            <a:r>
              <a:rPr lang="en-US" err="1"/>
              <a:t>en</a:t>
            </a:r>
            <a:r>
              <a:rPr lang="en-US"/>
              <a:t> melding </a:t>
            </a:r>
            <a:r>
              <a:rPr lang="en-US" err="1"/>
              <a:t>til</a:t>
            </a:r>
            <a:r>
              <a:rPr lang="en-US"/>
              <a:t> dem </a:t>
            </a:r>
            <a:r>
              <a:rPr lang="en-US" err="1"/>
              <a:t>og</a:t>
            </a:r>
            <a:r>
              <a:rPr lang="en-US"/>
              <a:t> </a:t>
            </a:r>
            <a:r>
              <a:rPr lang="en-US" err="1"/>
              <a:t>gi</a:t>
            </a:r>
            <a:r>
              <a:rPr lang="en-US"/>
              <a:t> </a:t>
            </a:r>
            <a:r>
              <a:rPr lang="en-US" err="1"/>
              <a:t>klar</a:t>
            </a:r>
            <a:r>
              <a:rPr lang="en-US"/>
              <a:t> </a:t>
            </a:r>
            <a:r>
              <a:rPr lang="en-US" err="1"/>
              <a:t>beskjed</a:t>
            </a:r>
            <a:r>
              <a:rPr lang="en-US"/>
              <a:t> om at du </a:t>
            </a:r>
            <a:r>
              <a:rPr lang="en-US" err="1"/>
              <a:t>ikke</a:t>
            </a:r>
            <a:r>
              <a:rPr lang="en-US"/>
              <a:t> </a:t>
            </a:r>
            <a:r>
              <a:rPr lang="en-US" err="1"/>
              <a:t>ønsker</a:t>
            </a:r>
            <a:r>
              <a:rPr lang="en-US"/>
              <a:t> </a:t>
            </a:r>
            <a:r>
              <a:rPr lang="en-US" err="1"/>
              <a:t>dette</a:t>
            </a:r>
            <a:r>
              <a:rPr lang="en-US"/>
              <a:t>!</a:t>
            </a:r>
          </a:p>
          <a:p>
            <a:endParaRPr lang="en-US"/>
          </a:p>
          <a:p>
            <a:endParaRPr lang="en-US"/>
          </a:p>
          <a:p>
            <a:r>
              <a:rPr lang="en-US"/>
              <a:t>(Lenke </a:t>
            </a:r>
            <a:r>
              <a:rPr lang="en-US" err="1"/>
              <a:t>til</a:t>
            </a:r>
            <a:r>
              <a:rPr lang="en-US"/>
              <a:t> </a:t>
            </a:r>
            <a:r>
              <a:rPr lang="en-US" err="1"/>
              <a:t>nettsiden</a:t>
            </a:r>
            <a:r>
              <a:rPr lang="en-US"/>
              <a:t> </a:t>
            </a:r>
            <a:r>
              <a:rPr lang="en-US" err="1"/>
              <a:t>i</a:t>
            </a:r>
            <a:r>
              <a:rPr lang="en-US"/>
              <a:t> </a:t>
            </a:r>
            <a:r>
              <a:rPr lang="en-US" err="1"/>
              <a:t>bildene</a:t>
            </a:r>
            <a:r>
              <a:rPr lang="en-US"/>
              <a:t>, bare å </a:t>
            </a:r>
            <a:r>
              <a:rPr lang="en-US" err="1"/>
              <a:t>trykke</a:t>
            </a:r>
            <a:r>
              <a:rPr lang="en-US"/>
              <a:t> </a:t>
            </a:r>
            <a:r>
              <a:rPr lang="en-US" err="1"/>
              <a:t>på</a:t>
            </a:r>
            <a:r>
              <a:rPr lang="en-US"/>
              <a:t> det </a:t>
            </a:r>
            <a:r>
              <a:rPr lang="en-US" err="1"/>
              <a:t>så</a:t>
            </a:r>
            <a:r>
              <a:rPr lang="en-US"/>
              <a:t> </a:t>
            </a:r>
            <a:r>
              <a:rPr lang="en-US" err="1"/>
              <a:t>åpner</a:t>
            </a:r>
            <a:r>
              <a:rPr lang="en-US"/>
              <a:t> den seg om du </a:t>
            </a:r>
            <a:r>
              <a:rPr lang="en-US" err="1"/>
              <a:t>vil</a:t>
            </a:r>
            <a:r>
              <a:rPr lang="en-US"/>
              <a:t> vise </a:t>
            </a:r>
            <a:r>
              <a:rPr lang="en-US" err="1"/>
              <a:t>publikummet</a:t>
            </a:r>
            <a:r>
              <a:rPr lang="en-US"/>
              <a:t> </a:t>
            </a:r>
            <a:r>
              <a:rPr lang="en-US" err="1"/>
              <a:t>ditt</a:t>
            </a:r>
            <a:r>
              <a:rPr lang="en-US"/>
              <a:t> </a:t>
            </a:r>
            <a:r>
              <a:rPr lang="en-US" err="1"/>
              <a:t>hvordan</a:t>
            </a:r>
            <a:r>
              <a:rPr lang="en-US"/>
              <a:t> </a:t>
            </a:r>
            <a:r>
              <a:rPr lang="en-US" err="1"/>
              <a:t>kampanjesidene</a:t>
            </a:r>
            <a:r>
              <a:rPr lang="en-US"/>
              <a:t> </a:t>
            </a:r>
            <a:r>
              <a:rPr lang="en-US" err="1"/>
              <a:t>funker</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 er </a:t>
            </a:r>
            <a:r>
              <a:rPr lang="en-US" err="1"/>
              <a:t>også</a:t>
            </a:r>
            <a:r>
              <a:rPr lang="en-US"/>
              <a:t> med </a:t>
            </a:r>
            <a:r>
              <a:rPr lang="en-US" err="1"/>
              <a:t>i</a:t>
            </a:r>
            <a:r>
              <a:rPr lang="en-US"/>
              <a:t> et </a:t>
            </a:r>
            <a:r>
              <a:rPr lang="en-US" err="1"/>
              <a:t>bredt</a:t>
            </a:r>
            <a:r>
              <a:rPr lang="en-US"/>
              <a:t> </a:t>
            </a:r>
            <a:r>
              <a:rPr lang="en-US" err="1"/>
              <a:t>nettvrk</a:t>
            </a:r>
            <a:r>
              <a:rPr lang="en-US"/>
              <a:t> av </a:t>
            </a:r>
            <a:r>
              <a:rPr lang="en-US" err="1"/>
              <a:t>sivilsamfunnsorganisasjoner</a:t>
            </a:r>
            <a:r>
              <a:rPr lang="en-US"/>
              <a:t> </a:t>
            </a:r>
            <a:r>
              <a:rPr lang="en-US" err="1"/>
              <a:t>fra</a:t>
            </a:r>
            <a:r>
              <a:rPr lang="en-US"/>
              <a:t> hele </a:t>
            </a:r>
            <a:r>
              <a:rPr lang="en-US" err="1"/>
              <a:t>verden</a:t>
            </a:r>
            <a:r>
              <a:rPr lang="en-US"/>
              <a:t> </a:t>
            </a:r>
            <a:r>
              <a:rPr lang="en-US" err="1"/>
              <a:t>som</a:t>
            </a:r>
            <a:r>
              <a:rPr lang="en-US"/>
              <a:t> </a:t>
            </a:r>
            <a:r>
              <a:rPr lang="en-US" err="1"/>
              <a:t>krever</a:t>
            </a:r>
            <a:r>
              <a:rPr lang="en-US"/>
              <a:t> </a:t>
            </a:r>
            <a:r>
              <a:rPr lang="en-US" err="1"/>
              <a:t>våpenhvile</a:t>
            </a:r>
            <a:r>
              <a:rPr lang="en-US"/>
              <a:t> NÅ!</a:t>
            </a:r>
          </a:p>
          <a:p>
            <a:endParaRPr lang="en-US"/>
          </a:p>
          <a:p>
            <a:r>
              <a:rPr lang="en-US" err="1"/>
              <a:t>enkeltindivider</a:t>
            </a:r>
            <a:r>
              <a:rPr lang="en-US"/>
              <a:t> </a:t>
            </a:r>
            <a:r>
              <a:rPr lang="en-US" err="1"/>
              <a:t>kan</a:t>
            </a:r>
            <a:r>
              <a:rPr lang="en-US"/>
              <a:t> </a:t>
            </a:r>
            <a:r>
              <a:rPr lang="en-US" err="1"/>
              <a:t>også</a:t>
            </a:r>
            <a:r>
              <a:rPr lang="en-US"/>
              <a:t> </a:t>
            </a:r>
            <a:r>
              <a:rPr lang="en-US" err="1"/>
              <a:t>signere</a:t>
            </a:r>
            <a:r>
              <a:rPr lang="en-US"/>
              <a:t> </a:t>
            </a:r>
            <a:r>
              <a:rPr lang="en-US" err="1"/>
              <a:t>kampanjen</a:t>
            </a:r>
            <a:r>
              <a:rPr lang="en-US"/>
              <a:t>. </a:t>
            </a:r>
            <a:r>
              <a:rPr lang="en-US" err="1"/>
              <a:t>målet</a:t>
            </a:r>
            <a:r>
              <a:rPr lang="en-US"/>
              <a:t> er å </a:t>
            </a:r>
            <a:r>
              <a:rPr lang="en-US" err="1"/>
              <a:t>få</a:t>
            </a:r>
            <a:r>
              <a:rPr lang="en-US"/>
              <a:t> 2,2 </a:t>
            </a:r>
            <a:r>
              <a:rPr lang="en-US" err="1"/>
              <a:t>millioner</a:t>
            </a:r>
            <a:r>
              <a:rPr lang="en-US"/>
              <a:t> </a:t>
            </a:r>
            <a:r>
              <a:rPr lang="en-US" err="1"/>
              <a:t>underskrifter</a:t>
            </a:r>
            <a:r>
              <a:rPr lang="en-US"/>
              <a:t>, like mange </a:t>
            </a:r>
            <a:r>
              <a:rPr lang="en-US" err="1"/>
              <a:t>som</a:t>
            </a:r>
            <a:r>
              <a:rPr lang="en-US"/>
              <a:t> </a:t>
            </a:r>
            <a:r>
              <a:rPr lang="en-US" err="1"/>
              <a:t>antall</a:t>
            </a:r>
            <a:r>
              <a:rPr lang="en-US"/>
              <a:t> </a:t>
            </a:r>
            <a:r>
              <a:rPr lang="en-US" err="1"/>
              <a:t>mennesker</a:t>
            </a:r>
            <a:r>
              <a:rPr lang="en-US"/>
              <a:t> </a:t>
            </a:r>
            <a:r>
              <a:rPr lang="en-US" err="1"/>
              <a:t>som</a:t>
            </a:r>
            <a:r>
              <a:rPr lang="en-US"/>
              <a:t> er </a:t>
            </a:r>
            <a:r>
              <a:rPr lang="en-US" err="1"/>
              <a:t>innestengt</a:t>
            </a:r>
            <a:r>
              <a:rPr lang="en-US"/>
              <a:t> </a:t>
            </a:r>
            <a:r>
              <a:rPr lang="en-US" err="1"/>
              <a:t>i</a:t>
            </a:r>
            <a:r>
              <a:rPr lang="en-US"/>
              <a:t> Gaza </a:t>
            </a:r>
            <a:r>
              <a:rPr lang="en-US" err="1"/>
              <a:t>akkurat</a:t>
            </a:r>
            <a:r>
              <a:rPr lang="en-US"/>
              <a:t> </a:t>
            </a:r>
            <a:r>
              <a:rPr lang="en-US" err="1"/>
              <a:t>nå</a:t>
            </a:r>
            <a:r>
              <a:rPr lang="en-US"/>
              <a:t>.</a:t>
            </a:r>
          </a:p>
          <a:p>
            <a:endParaRPr lang="en-US"/>
          </a:p>
          <a:p>
            <a:r>
              <a:rPr lang="en-US" err="1"/>
              <a:t>Trykk</a:t>
            </a:r>
            <a:r>
              <a:rPr lang="en-US"/>
              <a:t> </a:t>
            </a:r>
            <a:r>
              <a:rPr lang="en-US" err="1"/>
              <a:t>på</a:t>
            </a:r>
            <a:r>
              <a:rPr lang="en-US"/>
              <a:t> </a:t>
            </a:r>
            <a:r>
              <a:rPr lang="en-US" err="1"/>
              <a:t>bildet</a:t>
            </a:r>
            <a:r>
              <a:rPr lang="en-US"/>
              <a:t> for å </a:t>
            </a:r>
            <a:r>
              <a:rPr lang="en-US" err="1"/>
              <a:t>åpne</a:t>
            </a:r>
            <a:r>
              <a:rPr lang="en-US"/>
              <a:t> </a:t>
            </a:r>
            <a:r>
              <a:rPr lang="en-US" err="1"/>
              <a:t>nettside</a:t>
            </a:r>
            <a:r>
              <a:rPr lang="en-US"/>
              <a:t> </a:t>
            </a:r>
            <a:r>
              <a:rPr lang="en-US" err="1"/>
              <a:t>og</a:t>
            </a:r>
            <a:r>
              <a:rPr lang="en-US"/>
              <a:t> vise.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tools.fagforbundet.no/oljefonde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tools.fagforbundet.no/bank/"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change.org/p/sign-and-share-this-urgent-petition-calling-for-a-ceasefirenow-in-gaza-and-israel?recruiter=1319534707&amp;recruited_by_id=f2078ce0-6dea-11ee-8856-5b15557ca7b6&amp;utm_source=share_petition&amp;utm_campaign=share_petition&amp;utm_medium=copylink&amp;utm_content=cl_sharecopy_37700646_en-GB%253A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hugging a person&#10;&#10;Description automatically generated">
            <a:extLst>
              <a:ext uri="{FF2B5EF4-FFF2-40B4-BE49-F238E27FC236}">
                <a16:creationId xmlns:a16="http://schemas.microsoft.com/office/drawing/2014/main" id="{1E5EB64A-664E-9365-B7F8-35044C9AC9A2}"/>
              </a:ext>
            </a:extLst>
          </p:cNvPr>
          <p:cNvPicPr>
            <a:picLocks noChangeAspect="1"/>
          </p:cNvPicPr>
          <p:nvPr/>
        </p:nvPicPr>
        <p:blipFill>
          <a:blip r:embed="rId3"/>
          <a:stretch>
            <a:fillRect/>
          </a:stretch>
        </p:blipFill>
        <p:spPr>
          <a:xfrm>
            <a:off x="-37848" y="5677"/>
            <a:ext cx="18409112" cy="103513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8628427" y="4218559"/>
            <a:ext cx="10792" cy="380542"/>
          </a:xfrm>
          <a:prstGeom prst="rect">
            <a:avLst/>
          </a:prstGeom>
        </p:spPr>
        <p:txBody>
          <a:bodyPr lIns="0" tIns="0" rIns="0" bIns="0" rtlCol="0" anchor="t">
            <a:spAutoFit/>
          </a:bodyPr>
          <a:lstStyle/>
          <a:p>
            <a:pPr algn="ctr">
              <a:lnSpc>
                <a:spcPts val="2855"/>
              </a:lnSpc>
            </a:pPr>
            <a:endParaRPr/>
          </a:p>
        </p:txBody>
      </p:sp>
      <p:sp>
        <p:nvSpPr>
          <p:cNvPr id="8" name="Freeform 8"/>
          <p:cNvSpPr/>
          <p:nvPr/>
        </p:nvSpPr>
        <p:spPr>
          <a:xfrm>
            <a:off x="1331734" y="8147057"/>
            <a:ext cx="2073950" cy="839945"/>
          </a:xfrm>
          <a:custGeom>
            <a:avLst/>
            <a:gdLst/>
            <a:ahLst/>
            <a:cxnLst/>
            <a:rect l="l" t="t" r="r" b="b"/>
            <a:pathLst>
              <a:path w="2073950" h="839945">
                <a:moveTo>
                  <a:pt x="0" y="0"/>
                </a:moveTo>
                <a:lnTo>
                  <a:pt x="2073951" y="0"/>
                </a:lnTo>
                <a:lnTo>
                  <a:pt x="2073951" y="839945"/>
                </a:lnTo>
                <a:lnTo>
                  <a:pt x="0" y="839945"/>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3405684" y="8183622"/>
            <a:ext cx="1812250" cy="766813"/>
          </a:xfrm>
          <a:prstGeom prst="rect">
            <a:avLst/>
          </a:prstGeom>
          <a:solidFill>
            <a:srgbClr val="00AC4F"/>
          </a:solidFill>
          <a:ln w="76200">
            <a:solidFill>
              <a:srgbClr val="00AC4F"/>
            </a:solidFill>
          </a:ln>
        </p:spPr>
        <p:txBody>
          <a:bodyPr wrap="square" lIns="0" tIns="0" rIns="0" bIns="0" rtlCol="0" anchor="t">
            <a:spAutoFit/>
          </a:bodyPr>
          <a:lstStyle/>
          <a:p>
            <a:pPr algn="ctr">
              <a:lnSpc>
                <a:spcPts val="6204"/>
              </a:lnSpc>
              <a:spcBef>
                <a:spcPct val="0"/>
              </a:spcBef>
            </a:pPr>
            <a:r>
              <a:rPr lang="en-US" sz="4431">
                <a:solidFill>
                  <a:srgbClr val="FFFFFF"/>
                </a:solidFill>
                <a:latin typeface="Theinhardt 1"/>
              </a:rPr>
              <a:t>8000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20999117" cy="11812004"/>
          </a:xfrm>
          <a:custGeom>
            <a:avLst/>
            <a:gdLst/>
            <a:ahLst/>
            <a:cxnLst/>
            <a:rect l="l" t="t" r="r" b="b"/>
            <a:pathLst>
              <a:path w="20999117" h="11812004">
                <a:moveTo>
                  <a:pt x="20999117" y="0"/>
                </a:moveTo>
                <a:lnTo>
                  <a:pt x="0" y="0"/>
                </a:lnTo>
                <a:lnTo>
                  <a:pt x="0" y="11812004"/>
                </a:lnTo>
                <a:lnTo>
                  <a:pt x="20999117" y="11812004"/>
                </a:lnTo>
                <a:lnTo>
                  <a:pt x="20999117" y="0"/>
                </a:lnTo>
                <a:close/>
              </a:path>
            </a:pathLst>
          </a:custGeom>
          <a:blipFill>
            <a:blip r:embed="rId3"/>
            <a:stretch>
              <a:fillRect t="-9259" b="-9259"/>
            </a:stretch>
          </a:blipFill>
        </p:spPr>
        <p:txBody>
          <a:bodyPr/>
          <a:lstStyle/>
          <a:p>
            <a:endParaRPr lang="en-US"/>
          </a:p>
        </p:txBody>
      </p:sp>
      <p:sp>
        <p:nvSpPr>
          <p:cNvPr id="3" name="TextBox 3"/>
          <p:cNvSpPr txBox="1"/>
          <p:nvPr/>
        </p:nvSpPr>
        <p:spPr>
          <a:xfrm>
            <a:off x="856082" y="1162941"/>
            <a:ext cx="7198108" cy="1838560"/>
          </a:xfrm>
          <a:prstGeom prst="rect">
            <a:avLst/>
          </a:prstGeom>
        </p:spPr>
        <p:txBody>
          <a:bodyPr lIns="0" tIns="0" rIns="0" bIns="0" rtlCol="0" anchor="t">
            <a:spAutoFit/>
          </a:bodyPr>
          <a:lstStyle/>
          <a:p>
            <a:pPr algn="ctr">
              <a:lnSpc>
                <a:spcPts val="13605"/>
              </a:lnSpc>
            </a:pPr>
            <a:r>
              <a:rPr lang="en-US" sz="9718">
                <a:solidFill>
                  <a:srgbClr val="000000"/>
                </a:solidFill>
                <a:latin typeface="Theinhardt 1"/>
              </a:rPr>
              <a:t>Vestbredden</a:t>
            </a:r>
          </a:p>
        </p:txBody>
      </p:sp>
      <p:sp>
        <p:nvSpPr>
          <p:cNvPr id="4" name="Freeform 4"/>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TextBox 3"/>
          <p:cNvSpPr txBox="1"/>
          <p:nvPr/>
        </p:nvSpPr>
        <p:spPr>
          <a:xfrm>
            <a:off x="385553" y="2379331"/>
            <a:ext cx="8758447" cy="992726"/>
          </a:xfrm>
          <a:prstGeom prst="rect">
            <a:avLst/>
          </a:prstGeom>
        </p:spPr>
        <p:txBody>
          <a:bodyPr lIns="0" tIns="0" rIns="0" bIns="0" rtlCol="0" anchor="t">
            <a:spAutoFit/>
          </a:bodyPr>
          <a:lstStyle/>
          <a:p>
            <a:pPr algn="ctr">
              <a:lnSpc>
                <a:spcPts val="7399"/>
              </a:lnSpc>
            </a:pPr>
            <a:r>
              <a:rPr lang="en-US" sz="5285">
                <a:solidFill>
                  <a:srgbClr val="FFFFFF"/>
                </a:solidFill>
                <a:latin typeface="Theinhardt 1"/>
              </a:rPr>
              <a:t>Hva gjør Norsk Folkhjelp nå?</a:t>
            </a:r>
          </a:p>
        </p:txBody>
      </p:sp>
      <p:sp>
        <p:nvSpPr>
          <p:cNvPr id="4" name="Freeform 4"/>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219407" y="9377041"/>
            <a:ext cx="2448087" cy="569604"/>
          </a:xfrm>
          <a:custGeom>
            <a:avLst/>
            <a:gdLst/>
            <a:ahLst/>
            <a:cxnLst/>
            <a:rect l="l" t="t" r="r" b="b"/>
            <a:pathLst>
              <a:path w="2448087" h="569604">
                <a:moveTo>
                  <a:pt x="0" y="0"/>
                </a:moveTo>
                <a:lnTo>
                  <a:pt x="2448088" y="0"/>
                </a:lnTo>
                <a:lnTo>
                  <a:pt x="2448088" y="569605"/>
                </a:lnTo>
                <a:lnTo>
                  <a:pt x="0" y="56960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926A"/>
        </a:solidFill>
        <a:effectLst/>
      </p:bgPr>
    </p:bg>
    <p:spTree>
      <p:nvGrpSpPr>
        <p:cNvPr id="1" name=""/>
        <p:cNvGrpSpPr/>
        <p:nvPr/>
      </p:nvGrpSpPr>
      <p:grpSpPr>
        <a:xfrm>
          <a:off x="0" y="0"/>
          <a:ext cx="0" cy="0"/>
          <a:chOff x="0" y="0"/>
          <a:chExt cx="0" cy="0"/>
        </a:xfrm>
      </p:grpSpPr>
      <p:sp>
        <p:nvSpPr>
          <p:cNvPr id="2" name="Freeform 2">
            <a:hlinkClick r:id="rId3" tooltip="https://wtools.fagforbundet.no/oljefondet/"/>
          </p:cNvPr>
          <p:cNvSpPr/>
          <p:nvPr/>
        </p:nvSpPr>
        <p:spPr>
          <a:xfrm>
            <a:off x="0" y="0"/>
            <a:ext cx="11674856" cy="6567107"/>
          </a:xfrm>
          <a:custGeom>
            <a:avLst/>
            <a:gdLst/>
            <a:ahLst/>
            <a:cxnLst/>
            <a:rect l="l" t="t" r="r" b="b"/>
            <a:pathLst>
              <a:path w="11674856" h="6567107">
                <a:moveTo>
                  <a:pt x="0" y="0"/>
                </a:moveTo>
                <a:lnTo>
                  <a:pt x="11674856" y="0"/>
                </a:lnTo>
                <a:lnTo>
                  <a:pt x="11674856" y="6567107"/>
                </a:lnTo>
                <a:lnTo>
                  <a:pt x="0" y="6567107"/>
                </a:lnTo>
                <a:lnTo>
                  <a:pt x="0" y="0"/>
                </a:lnTo>
                <a:close/>
              </a:path>
            </a:pathLst>
          </a:custGeom>
          <a:blipFill>
            <a:blip r:embed="rId4"/>
            <a:stretch>
              <a:fillRect l="-1369" r="-1369"/>
            </a:stretch>
          </a:blipFill>
        </p:spPr>
        <p:txBody>
          <a:bodyPr/>
          <a:lstStyle/>
          <a:p>
            <a:endParaRPr lang="en-US"/>
          </a:p>
        </p:txBody>
      </p:sp>
      <p:sp>
        <p:nvSpPr>
          <p:cNvPr id="3" name="Freeform 3">
            <a:hlinkClick r:id="rId5" tooltip="https://wtools.fagforbundet.no/bank/"/>
          </p:cNvPr>
          <p:cNvSpPr/>
          <p:nvPr/>
        </p:nvSpPr>
        <p:spPr>
          <a:xfrm>
            <a:off x="8220372" y="4623959"/>
            <a:ext cx="10067628" cy="5663041"/>
          </a:xfrm>
          <a:custGeom>
            <a:avLst/>
            <a:gdLst/>
            <a:ahLst/>
            <a:cxnLst/>
            <a:rect l="l" t="t" r="r" b="b"/>
            <a:pathLst>
              <a:path w="10067628" h="5663041">
                <a:moveTo>
                  <a:pt x="0" y="0"/>
                </a:moveTo>
                <a:lnTo>
                  <a:pt x="10067628" y="0"/>
                </a:lnTo>
                <a:lnTo>
                  <a:pt x="10067628" y="5663041"/>
                </a:lnTo>
                <a:lnTo>
                  <a:pt x="0" y="5663041"/>
                </a:lnTo>
                <a:lnTo>
                  <a:pt x="0" y="0"/>
                </a:lnTo>
                <a:close/>
              </a:path>
            </a:pathLst>
          </a:custGeom>
          <a:blipFill>
            <a:blip r:embed="rId6"/>
            <a:stretch>
              <a:fillRect t="-1371" b="-1371"/>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change.org/p/sign-and-share-this-urgent-petition-calling-for-a-ceasefirenow-in-gaza-and-israel?recruiter=1319534707&amp;recruited_by_id=f2078ce0-6dea-11ee-8856-5b15557ca7b6&amp;utm_source=share_petition&amp;utm_campaign=share_petition&amp;utm_medium=copylink&amp;utm_content=cl_sharecopy_37700646_en-GB%253A4"/>
          </p:cNvPr>
          <p:cNvSpPr/>
          <p:nvPr/>
        </p:nvSpPr>
        <p:spPr>
          <a:xfrm>
            <a:off x="-1358284" y="0"/>
            <a:ext cx="21004568" cy="10502284"/>
          </a:xfrm>
          <a:custGeom>
            <a:avLst/>
            <a:gdLst/>
            <a:ahLst/>
            <a:cxnLst/>
            <a:rect l="l" t="t" r="r" b="b"/>
            <a:pathLst>
              <a:path w="21004568" h="10502284">
                <a:moveTo>
                  <a:pt x="0" y="0"/>
                </a:moveTo>
                <a:lnTo>
                  <a:pt x="21004568" y="0"/>
                </a:lnTo>
                <a:lnTo>
                  <a:pt x="21004568" y="10502284"/>
                </a:lnTo>
                <a:lnTo>
                  <a:pt x="0" y="10502284"/>
                </a:lnTo>
                <a:lnTo>
                  <a:pt x="0" y="0"/>
                </a:lnTo>
                <a:close/>
              </a:path>
            </a:pathLst>
          </a:custGeom>
          <a:blipFill>
            <a:blip r:embed="rId4"/>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23062cb-a56e-478b-b69f-a45acc36db1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729437f7-5cf8-4ba1-b417-1154ceee442d" xsi:nil="true"/>
    <lcf76f155ced4ddcb4097134ff3c332f xmlns="5dddf0ae-bafa-4108-b941-ed529223394a">
      <Terms xmlns="http://schemas.microsoft.com/office/infopath/2007/PartnerControls"/>
    </lcf76f155ced4ddcb4097134ff3c332f>
    <SharedWithUsers xmlns="badb6672-bfe8-4389-b613-53d6d4ae6415">
      <UserInfo>
        <DisplayName>Kari Eliassen</DisplayName>
        <AccountId>102</AccountId>
        <AccountType/>
      </UserInfo>
      <UserInfo>
        <DisplayName>Therese Nordhus Lien</DisplayName>
        <AccountId>44</AccountId>
        <AccountType/>
      </UserInfo>
      <UserInfo>
        <DisplayName>Andrew Preston</DisplayName>
        <AccountId>152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368B55D84F44439DF8A465C963A8A4" ma:contentTypeVersion="17" ma:contentTypeDescription="Create a new document." ma:contentTypeScope="" ma:versionID="43975fb42c4399a64058a00e7cb31604">
  <xsd:schema xmlns:xsd="http://www.w3.org/2001/XMLSchema" xmlns:xs="http://www.w3.org/2001/XMLSchema" xmlns:p="http://schemas.microsoft.com/office/2006/metadata/properties" xmlns:ns2="5dddf0ae-bafa-4108-b941-ed529223394a" xmlns:ns3="badb6672-bfe8-4389-b613-53d6d4ae6415" xmlns:ns4="729437f7-5cf8-4ba1-b417-1154ceee442d" targetNamespace="http://schemas.microsoft.com/office/2006/metadata/properties" ma:root="true" ma:fieldsID="bf84ea5959950bcaa0d325777795d136" ns2:_="" ns3:_="" ns4:_="">
    <xsd:import namespace="5dddf0ae-bafa-4108-b941-ed529223394a"/>
    <xsd:import namespace="badb6672-bfe8-4389-b613-53d6d4ae6415"/>
    <xsd:import namespace="729437f7-5cf8-4ba1-b417-1154ceee442d"/>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df0ae-bafa-4108-b941-ed52922339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3062cb-a56e-478b-b69f-a45acc36db13"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b6672-bfe8-4389-b613-53d6d4ae641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9437f7-5cf8-4ba1-b417-1154ceee442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f891e58-1320-4ddc-bfbb-abaf48a4a007}" ma:internalName="TaxCatchAll" ma:showField="CatchAllData" ma:web="badb6672-bfe8-4389-b613-53d6d4ae6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89F27-AB10-41D7-9FB1-74123054DF2B}">
  <ds:schemaRefs>
    <ds:schemaRef ds:uri="Microsoft.SharePoint.Taxonomy.ContentTypeSync"/>
  </ds:schemaRefs>
</ds:datastoreItem>
</file>

<file path=customXml/itemProps2.xml><?xml version="1.0" encoding="utf-8"?>
<ds:datastoreItem xmlns:ds="http://schemas.openxmlformats.org/officeDocument/2006/customXml" ds:itemID="{76DB7B98-D9D0-43A9-AB33-F57EC51B9EEE}">
  <ds:schemaRefs>
    <ds:schemaRef ds:uri="5dddf0ae-bafa-4108-b941-ed529223394a"/>
    <ds:schemaRef ds:uri="729437f7-5cf8-4ba1-b417-1154ceee442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D62BF2A-0FE5-4387-9508-4D5E880E6C44}">
  <ds:schemaRefs>
    <ds:schemaRef ds:uri="5dddf0ae-bafa-4108-b941-ed529223394a"/>
    <ds:schemaRef ds:uri="729437f7-5cf8-4ba1-b417-1154ceee442d"/>
    <ds:schemaRef ds:uri="badb6672-bfe8-4389-b613-53d6d4ae64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2E1A50A-15EB-4D53-BFA8-F63B33943F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1.mai 2024: Vi står sammen med folk i Palestina</dc:title>
  <cp:revision>1</cp:revision>
  <dcterms:created xsi:type="dcterms:W3CDTF">2006-08-16T00:00:00Z</dcterms:created>
  <dcterms:modified xsi:type="dcterms:W3CDTF">2024-04-08T21:54:54Z</dcterms:modified>
  <dc:identifier>DAF-QcZUP2Y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0x0101006F368B55D84F44439DF8A465C963A8A4</vt:lpwstr>
  </property>
  <property fmtid="{D5CDD505-2E9C-101B-9397-08002B2CF9AE}" pid="3" name="MediaServiceImageTags">
    <vt:lpwstr/>
  </property>
</Properties>
</file>