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8" r:id="rId5"/>
  </p:sldMasterIdLst>
  <p:notesMasterIdLst>
    <p:notesMasterId r:id="rId9"/>
  </p:notesMasterIdLst>
  <p:handoutMasterIdLst>
    <p:handoutMasterId r:id="rId10"/>
  </p:handoutMasterIdLst>
  <p:sldIdLst>
    <p:sldId id="405" r:id="rId6"/>
    <p:sldId id="406" r:id="rId7"/>
    <p:sldId id="378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33"/>
    <a:srgbClr val="09C350"/>
    <a:srgbClr val="BFE3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14" autoAdjust="0"/>
    <p:restoredTop sz="74035" autoAdjust="0"/>
  </p:normalViewPr>
  <p:slideViewPr>
    <p:cSldViewPr>
      <p:cViewPr varScale="1">
        <p:scale>
          <a:sx n="85" d="100"/>
          <a:sy n="85" d="100"/>
        </p:scale>
        <p:origin x="197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-546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idi Gulbrandsen Smerud" userId="d1b5182c-e6b3-4c31-8fe9-e5b0305ed22b" providerId="ADAL" clId="{1E41338E-4D5B-4F81-83D4-4DDF22E0D154}"/>
    <pc:docChg chg="custSel modSld">
      <pc:chgData name="Heidi Gulbrandsen Smerud" userId="d1b5182c-e6b3-4c31-8fe9-e5b0305ed22b" providerId="ADAL" clId="{1E41338E-4D5B-4F81-83D4-4DDF22E0D154}" dt="2022-03-24T08:56:53.806" v="249" actId="20577"/>
      <pc:docMkLst>
        <pc:docMk/>
      </pc:docMkLst>
      <pc:sldChg chg="modSp modNotesTx">
        <pc:chgData name="Heidi Gulbrandsen Smerud" userId="d1b5182c-e6b3-4c31-8fe9-e5b0305ed22b" providerId="ADAL" clId="{1E41338E-4D5B-4F81-83D4-4DDF22E0D154}" dt="2022-03-24T08:56:53.806" v="249" actId="20577"/>
        <pc:sldMkLst>
          <pc:docMk/>
          <pc:sldMk cId="1697872546" sldId="406"/>
        </pc:sldMkLst>
        <pc:spChg chg="mod">
          <ac:chgData name="Heidi Gulbrandsen Smerud" userId="d1b5182c-e6b3-4c31-8fe9-e5b0305ed22b" providerId="ADAL" clId="{1E41338E-4D5B-4F81-83D4-4DDF22E0D154}" dt="2022-03-24T08:54:39.890" v="85" actId="20577"/>
          <ac:spMkLst>
            <pc:docMk/>
            <pc:sldMk cId="1697872546" sldId="406"/>
            <ac:spMk id="3" creationId="{AE591671-7B46-47C7-9294-01F23454984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061" cy="464221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970685" y="1"/>
            <a:ext cx="3038061" cy="464221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r">
              <a:defRPr sz="1200"/>
            </a:lvl1pPr>
          </a:lstStyle>
          <a:p>
            <a:fld id="{1FA93D01-9956-4EB6-87FC-BCACF562C3A2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1" y="8830683"/>
            <a:ext cx="3038061" cy="464221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970685" y="8830683"/>
            <a:ext cx="3038061" cy="464221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r">
              <a:defRPr sz="1200"/>
            </a:lvl1pPr>
          </a:lstStyle>
          <a:p>
            <a:fld id="{6464B23D-D437-41F6-933C-4B0E144E1F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8698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r">
              <a:defRPr sz="1200"/>
            </a:lvl1pPr>
          </a:lstStyle>
          <a:p>
            <a:fld id="{D5CC6070-E107-4E27-8109-82258B4DC09E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63" tIns="46131" rIns="92263" bIns="461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263" tIns="46131" rIns="92263" bIns="461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r">
              <a:defRPr sz="1200"/>
            </a:lvl1pPr>
          </a:lstStyle>
          <a:p>
            <a:fld id="{9B80C2AF-F176-4DFD-87E0-79FAC84021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34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0C2AF-F176-4DFD-87E0-79FAC840213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94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Endring i tema da vi så at dette var det fagbevegelsen også ville være opptatt av.</a:t>
            </a:r>
            <a:b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nb-NO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</a:t>
            </a:r>
            <a:r>
              <a:rPr lang="nb-NO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lanlegger </a:t>
            </a:r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å bidra i Ukraina så fort det er mulig</a:t>
            </a:r>
          </a:p>
          <a:p>
            <a:endParaRPr lang="nb-NO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Norsk Folkehjelp har nå laget en helhetlig responsplan på det som skjer i Ukraina, som omfatter både</a:t>
            </a:r>
          </a:p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vårt arbeid her hjemme og beskyttelse av sivile mot eksplosive våpen.</a:t>
            </a:r>
          </a:p>
          <a:p>
            <a:endParaRPr lang="nb-NO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b-NO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NORGE: </a:t>
            </a:r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 trapper nå opp innsatsen betydelig for å ta imot de mange flyktningene fra Ukraina på best</a:t>
            </a:r>
          </a:p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mulig måte og gi de en varm velkomst. Vi bistår blant annet med å drifte akuttmottak for flyktninger, i</a:t>
            </a:r>
          </a:p>
          <a:p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tillegg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viktig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inkluderingsarbeid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kommunene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opplæring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om det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norske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samfunnet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</a:t>
            </a:r>
          </a:p>
          <a:p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fritidsaktiviteter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og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kurse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om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norsk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arbeidsliv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og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arbeidslivskriminalitet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ofre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b-NO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UKRAINA: </a:t>
            </a:r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 vet så altfor godt, at etter krigen vil det ligge igjen livsfarlige eksplosiver i hus, gater og på</a:t>
            </a:r>
          </a:p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lekeplasser. Rester av eksplosiver gjør fluktrutene farlige og er et stort hinder for å kunne gjenreise</a:t>
            </a:r>
          </a:p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landet etter krigshandlingene. Nå lever folk i Ukraina i konstant frykt for bomber. Frykten vil de leve</a:t>
            </a:r>
          </a:p>
          <a:p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lenge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med –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også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etter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at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krigen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over.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Behovet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å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beskytte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sivile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enormt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og vi i Norsk Folkehjelp</a:t>
            </a:r>
          </a:p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forbereder oss nå på å starte rydding av eksplosiver inne i Ukraina så snart det er mulig å få tilgang.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80C2AF-F176-4DFD-87E0-79FAC840213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75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80C2AF-F176-4DFD-87E0-79FAC840213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56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kel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8001000" cy="1981200"/>
          </a:xfrm>
        </p:spPr>
        <p:txBody>
          <a:bodyPr anchor="b">
            <a:noAutofit/>
          </a:bodyPr>
          <a:lstStyle>
            <a:lvl1pPr>
              <a:lnSpc>
                <a:spcPts val="74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924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B9B4-3694-400A-BC47-B9066C08997E}" type="datetime1">
              <a:rPr lang="nb-NO" smtClean="0"/>
              <a:t>24.03.2022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SL Landsstyremøte 22. - 24.09.2021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FC9D-216A-4FC5-A95E-4FCF1CAD5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gord: grønn bakgrun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Visjon_hvi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667000" y="3236976"/>
            <a:ext cx="3857572" cy="420624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gord: hvit bakgrun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Visjo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2587" y="3276600"/>
            <a:ext cx="4193013" cy="457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unktl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44780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3"/>
            <a:ext cx="822960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1F49-4836-4C44-8B95-A8090FA16E4F}" type="datetime1">
              <a:rPr lang="nb-NO" smtClean="0"/>
              <a:t>24.03.2022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SL Landsstyremøte 22. - 24.09.2021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FC9D-216A-4FC5-A95E-4FCF1CAD5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unktliste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44780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3"/>
            <a:ext cx="822960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2E7B5-B36F-4F92-83EE-AFB43084A8F9}" type="datetime1">
              <a:rPr lang="nb-NO" smtClean="0"/>
              <a:t>24.03.2022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SL Landsstyremøte 22. - 24.09.2021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FC9D-216A-4FC5-A95E-4FCF1CAD5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52400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6477000" cy="3581400"/>
          </a:xfrm>
        </p:spPr>
        <p:txBody>
          <a:bodyPr/>
          <a:lstStyle>
            <a:lvl1pPr marL="0" indent="0">
              <a:lnSpc>
                <a:spcPts val="2900"/>
              </a:lnSpc>
              <a:spcBef>
                <a:spcPts val="0"/>
              </a:spcBef>
              <a:buFontTx/>
              <a:buNone/>
              <a:defRPr sz="2400"/>
            </a:lvl1pPr>
            <a:lvl2pPr>
              <a:buClr>
                <a:schemeClr val="tx2"/>
              </a:buClr>
              <a:buFont typeface="Arial" pitchFamily="34" charset="0"/>
              <a:buChar char="•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0" y="6096000"/>
            <a:ext cx="1371600" cy="381000"/>
          </a:xfrm>
        </p:spPr>
        <p:txBody>
          <a:bodyPr/>
          <a:lstStyle/>
          <a:p>
            <a:fld id="{CC4C7BFD-2FE4-4C94-9DDE-DE4B9065F56B}" type="datetime1">
              <a:rPr lang="nb-NO" smtClean="0"/>
              <a:t>24.03.2022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6096003"/>
            <a:ext cx="4267200" cy="365125"/>
          </a:xfrm>
        </p:spPr>
        <p:txBody>
          <a:bodyPr/>
          <a:lstStyle/>
          <a:p>
            <a:r>
              <a:rPr lang="nb-NO"/>
              <a:t>SL Landsstyremøte 22. - 24.09.2021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096003"/>
            <a:ext cx="457200" cy="365125"/>
          </a:xfrm>
        </p:spPr>
        <p:txBody>
          <a:bodyPr/>
          <a:lstStyle/>
          <a:p>
            <a:fld id="{0C6DFC9D-216A-4FC5-A95E-4FCF1CAD56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52400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5410200" cy="3581400"/>
          </a:xfrm>
        </p:spPr>
        <p:txBody>
          <a:bodyPr/>
          <a:lstStyle>
            <a:lvl1pPr marL="0" indent="0">
              <a:lnSpc>
                <a:spcPts val="2900"/>
              </a:lnSpc>
              <a:spcBef>
                <a:spcPts val="0"/>
              </a:spcBef>
              <a:buFontTx/>
              <a:buNone/>
              <a:defRPr sz="2400"/>
            </a:lvl1pPr>
            <a:lvl2pPr>
              <a:buClr>
                <a:schemeClr val="tx2"/>
              </a:buClr>
              <a:buFont typeface="Arial" pitchFamily="34" charset="0"/>
              <a:buChar char="•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4F0B-6598-480B-A0C6-8CCFCC8048B8}" type="datetime1">
              <a:rPr lang="nb-NO" smtClean="0"/>
              <a:t>24.03.2022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6096000"/>
            <a:ext cx="3810000" cy="365125"/>
          </a:xfrm>
        </p:spPr>
        <p:txBody>
          <a:bodyPr/>
          <a:lstStyle/>
          <a:p>
            <a:r>
              <a:rPr lang="nb-NO"/>
              <a:t>SL Landsstyremøte 22. - 24.09.2021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096000"/>
            <a:ext cx="533400" cy="365125"/>
          </a:xfrm>
        </p:spPr>
        <p:txBody>
          <a:bodyPr/>
          <a:lstStyle/>
          <a:p>
            <a:fld id="{0C6DFC9D-216A-4FC5-A95E-4FCF1CAD56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019800" y="1981200"/>
            <a:ext cx="2667000" cy="35814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li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069F-BA31-46AA-80C7-9ECFE8C04C24}" type="datetime1">
              <a:rPr lang="nb-NO" smtClean="0"/>
              <a:t>24.03.2022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SL Landsstyremøte 22. - 24.09.2021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FC9D-216A-4FC5-A95E-4FCF1CAD5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00601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3"/>
            <a:ext cx="9144000" cy="4727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410200"/>
            <a:ext cx="5486400" cy="457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CEAE4-30A3-4765-BBD6-5254404858D7}" type="datetime1">
              <a:rPr lang="nb-NO" smtClean="0"/>
              <a:t>24.03.2022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SL Landsstyremøte 22. - 24.09.2021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FC9D-216A-4FC5-A95E-4FCF1CAD5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FC56-3557-4F65-AEC3-DE219A5DB2EA}" type="datetime1">
              <a:rPr lang="nb-NO" smtClean="0"/>
              <a:t>24.03.2022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SL Landsstyremøte 22. - 24.09.2021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FC9D-216A-4FC5-A95E-4FCF1CAD56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ovedlogo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93342" y="2432303"/>
            <a:ext cx="5950458" cy="1834897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vedlogo_m strek.png"/>
          <p:cNvPicPr>
            <a:picLocks noChangeAspect="1"/>
          </p:cNvPicPr>
          <p:nvPr/>
        </p:nvPicPr>
        <p:blipFill>
          <a:blip r:embed="rId10" cstate="print"/>
          <a:srcRect r="6598"/>
          <a:stretch>
            <a:fillRect/>
          </a:stretch>
        </p:blipFill>
        <p:spPr>
          <a:xfrm>
            <a:off x="609733" y="6019800"/>
            <a:ext cx="8540720" cy="50847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28803"/>
            <a:ext cx="8229600" cy="3810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0" y="6096000"/>
            <a:ext cx="13716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CAE57B7-8633-481A-960A-CF1E92AFCC11}" type="datetime1">
              <a:rPr lang="nb-NO" smtClean="0"/>
              <a:t>24.03.2022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19600" y="609600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nb-NO"/>
              <a:t>SL Landsstyremøte 22. - 24.09.2021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5200" y="6096003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0C6DFC9D-216A-4FC5-A95E-4FCF1CAD56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61" r:id="rId4"/>
    <p:sldLayoutId id="2147483672" r:id="rId5"/>
    <p:sldLayoutId id="2147483652" r:id="rId6"/>
    <p:sldLayoutId id="2147483657" r:id="rId7"/>
    <p:sldLayoutId id="2147483674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9" r:id="rId2"/>
    <p:sldLayoutId id="2147483670" r:id="rId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751856"/>
          </a:xfrm>
        </p:spPr>
        <p:txBody>
          <a:bodyPr>
            <a:noAutofit/>
          </a:bodyPr>
          <a:lstStyle/>
          <a:p>
            <a:br>
              <a:rPr lang="nb-NO" dirty="0"/>
            </a:b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90760" y="3212976"/>
            <a:ext cx="2801119" cy="24258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sz="3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nb-NO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nb-NO" dirty="0"/>
              <a:t>Endringer i </a:t>
            </a:r>
            <a:br>
              <a:rPr lang="nb-NO" dirty="0"/>
            </a:br>
            <a:r>
              <a:rPr lang="nb-NO" dirty="0"/>
              <a:t>1. mai-aksjonen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EA6B5-F59A-4698-80E3-FADDAD235A10}" type="datetime1">
              <a:rPr lang="nb-NO" smtClean="0"/>
              <a:t>24.03.2022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FC9D-216A-4FC5-A95E-4FCF1CAD56C4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30" name="Picture 6" descr="Norsk Folkehjelp | Logo og grafisk profil">
            <a:extLst>
              <a:ext uri="{FF2B5EF4-FFF2-40B4-BE49-F238E27FC236}">
                <a16:creationId xmlns:a16="http://schemas.microsoft.com/office/drawing/2014/main" id="{D980F390-310A-428E-91D0-CDFBF8CA34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76590"/>
            <a:ext cx="4176464" cy="97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FA69655-D142-4CB2-BCF9-99DB24135A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8064" y="3993842"/>
            <a:ext cx="3305175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148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75A46-175B-4713-8A2C-63FB817DF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195"/>
          </a:xfrm>
        </p:spPr>
        <p:txBody>
          <a:bodyPr>
            <a:normAutofit/>
          </a:bodyPr>
          <a:lstStyle/>
          <a:p>
            <a:r>
              <a:rPr lang="nb-NO" sz="3200" b="1" dirty="0"/>
              <a:t>Krig dreper, uskyldige familier rammes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91671-7B46-47C7-9294-01F234549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3937997"/>
          </a:xfrm>
        </p:spPr>
        <p:txBody>
          <a:bodyPr>
            <a:normAutofit fontScale="92500" lnSpcReduction="10000"/>
          </a:bodyPr>
          <a:lstStyle/>
          <a:p>
            <a:r>
              <a:rPr lang="nb-NO" dirty="0"/>
              <a:t>Naturlig å skifte tema da krigen i Ukraina brøt ut</a:t>
            </a:r>
          </a:p>
          <a:p>
            <a:r>
              <a:rPr lang="nb-NO" dirty="0"/>
              <a:t>Todelt kampanje</a:t>
            </a:r>
          </a:p>
          <a:p>
            <a:r>
              <a:rPr lang="nb-NO" dirty="0"/>
              <a:t>Vårt arbeide her hjemme</a:t>
            </a:r>
          </a:p>
          <a:p>
            <a:r>
              <a:rPr lang="nb-NO" dirty="0"/>
              <a:t>Beskyttelse av sivile mot eksplosive våpen</a:t>
            </a:r>
          </a:p>
          <a:p>
            <a:r>
              <a:rPr lang="nb-NO" dirty="0"/>
              <a:t>Oppfordring til å bidra </a:t>
            </a:r>
          </a:p>
          <a:p>
            <a:r>
              <a:rPr lang="nb-NO" dirty="0"/>
              <a:t>Kontonummer / vipps / spleis / </a:t>
            </a:r>
          </a:p>
          <a:p>
            <a:r>
              <a:rPr lang="nb-NO" dirty="0"/>
              <a:t>Frivillighet / medlem / fastgiver</a:t>
            </a:r>
          </a:p>
          <a:p>
            <a:r>
              <a:rPr lang="nb-NO" dirty="0"/>
              <a:t>Ny inngangsside på folkehjelp.no</a:t>
            </a:r>
            <a:br>
              <a:rPr lang="nb-NO" dirty="0"/>
            </a:br>
            <a:endParaRPr lang="nb-NO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EF5D1-575D-466E-BDF3-7348A003B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1F49-4836-4C44-8B95-A8090FA16E4F}" type="datetime1">
              <a:rPr lang="nb-NO" smtClean="0"/>
              <a:t>24.03.2022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3FEE0-981A-44C3-9C98-11A2B64F6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SL Landsstyremøte 22. - 24.09.2021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C31CBD-12BB-4C8E-B26E-0DE37596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FC9D-216A-4FC5-A95E-4FCF1CAD56C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72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9326484"/>
      </p:ext>
    </p:extLst>
  </p:cSld>
  <p:clrMapOvr>
    <a:masterClrMapping/>
  </p:clrMapOvr>
</p:sld>
</file>

<file path=ppt/theme/theme1.xml><?xml version="1.0" encoding="utf-8"?>
<a:theme xmlns:a="http://schemas.openxmlformats.org/drawingml/2006/main" name="NF_PowerPoint_mal">
  <a:themeElements>
    <a:clrScheme name="Norsk Folkehjelp 1">
      <a:dk1>
        <a:sysClr val="windowText" lastClr="000000"/>
      </a:dk1>
      <a:lt1>
        <a:sysClr val="window" lastClr="FFFFFF"/>
      </a:lt1>
      <a:dk2>
        <a:srgbClr val="009933"/>
      </a:dk2>
      <a:lt2>
        <a:srgbClr val="FFFFFF"/>
      </a:lt2>
      <a:accent1>
        <a:srgbClr val="009933"/>
      </a:accent1>
      <a:accent2>
        <a:srgbClr val="00B0F0"/>
      </a:accent2>
      <a:accent3>
        <a:srgbClr val="E85113"/>
      </a:accent3>
      <a:accent4>
        <a:srgbClr val="FFFFFF"/>
      </a:accent4>
      <a:accent5>
        <a:srgbClr val="6C6C6C"/>
      </a:accent5>
      <a:accent6>
        <a:srgbClr val="D8D8D8"/>
      </a:accent6>
      <a:hlink>
        <a:srgbClr val="00B0F0"/>
      </a:hlink>
      <a:folHlink>
        <a:srgbClr val="00B0F0"/>
      </a:folHlink>
    </a:clrScheme>
    <a:fontScheme name="Norsk Folkehjel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vslutning">
  <a:themeElements>
    <a:clrScheme name="Norsk Folkhjelp">
      <a:dk1>
        <a:sysClr val="windowText" lastClr="000000"/>
      </a:dk1>
      <a:lt1>
        <a:sysClr val="window" lastClr="FFFFFF"/>
      </a:lt1>
      <a:dk2>
        <a:srgbClr val="009933"/>
      </a:dk2>
      <a:lt2>
        <a:srgbClr val="FFFFFF"/>
      </a:lt2>
      <a:accent1>
        <a:srgbClr val="FFFFFF"/>
      </a:accent1>
      <a:accent2>
        <a:srgbClr val="E75113"/>
      </a:accent2>
      <a:accent3>
        <a:srgbClr val="00B0F0"/>
      </a:accent3>
      <a:accent4>
        <a:srgbClr val="D8D8D8"/>
      </a:accent4>
      <a:accent5>
        <a:srgbClr val="FFFFFF"/>
      </a:accent5>
      <a:accent6>
        <a:srgbClr val="E75113"/>
      </a:accent6>
      <a:hlink>
        <a:srgbClr val="00B0F0"/>
      </a:hlink>
      <a:folHlink>
        <a:srgbClr val="D8D8D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95218609855B439BCFEFC8EE3C5862" ma:contentTypeVersion="14" ma:contentTypeDescription="Create a new document." ma:contentTypeScope="" ma:versionID="6cc9f4536c20cf9b0eaaa908b08c4bab">
  <xsd:schema xmlns:xsd="http://www.w3.org/2001/XMLSchema" xmlns:xs="http://www.w3.org/2001/XMLSchema" xmlns:p="http://schemas.microsoft.com/office/2006/metadata/properties" xmlns:ns3="2f2b78c5-45d0-41bf-9d03-23451150fbc0" xmlns:ns4="2bfc5f1b-f655-421e-aa9b-f9272a4ef988" targetNamespace="http://schemas.microsoft.com/office/2006/metadata/properties" ma:root="true" ma:fieldsID="c591bf523859f00464562a88e54dbf1a" ns3:_="" ns4:_="">
    <xsd:import namespace="2f2b78c5-45d0-41bf-9d03-23451150fbc0"/>
    <xsd:import namespace="2bfc5f1b-f655-421e-aa9b-f9272a4ef98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b78c5-45d0-41bf-9d03-23451150fb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fc5f1b-f655-421e-aa9b-f9272a4ef98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E58443-934B-4588-8991-E5958A4C272F}">
  <ds:schemaRefs>
    <ds:schemaRef ds:uri="http://purl.org/dc/elements/1.1/"/>
    <ds:schemaRef ds:uri="http://schemas.microsoft.com/office/2006/metadata/properties"/>
    <ds:schemaRef ds:uri="2f2b78c5-45d0-41bf-9d03-23451150fbc0"/>
    <ds:schemaRef ds:uri="http://purl.org/dc/terms/"/>
    <ds:schemaRef ds:uri="http://schemas.openxmlformats.org/package/2006/metadata/core-properties"/>
    <ds:schemaRef ds:uri="2bfc5f1b-f655-421e-aa9b-f9272a4ef988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46454B7-F094-4E26-90F7-238D005188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778409-FC64-4C19-B695-4EECBB9594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2b78c5-45d0-41bf-9d03-23451150fbc0"/>
    <ds:schemaRef ds:uri="2bfc5f1b-f655-421e-aa9b-f9272a4ef9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61971</TotalTime>
  <Words>305</Words>
  <Application>Microsoft Office PowerPoint</Application>
  <PresentationFormat>On-screen Show (4:3)</PresentationFormat>
  <Paragraphs>37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NF_PowerPoint_mal</vt:lpstr>
      <vt:lpstr>Avslutning</vt:lpstr>
      <vt:lpstr> </vt:lpstr>
      <vt:lpstr>Krig dreper, uskyldige familier rammes</vt:lpstr>
      <vt:lpstr>PowerPoint Presentation</vt:lpstr>
    </vt:vector>
  </TitlesOfParts>
  <Company>NPAID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Torunn Aaslund</dc:creator>
  <cp:lastModifiedBy>Heidi Gulbrandsen Smerud</cp:lastModifiedBy>
  <cp:revision>212</cp:revision>
  <cp:lastPrinted>2022-03-24T08:55:28Z</cp:lastPrinted>
  <dcterms:created xsi:type="dcterms:W3CDTF">2014-01-08T11:43:51Z</dcterms:created>
  <dcterms:modified xsi:type="dcterms:W3CDTF">2022-03-24T13:10:07Z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0x0101001695218609855B439BCFEFC8EE3C5862</vt:lpwstr>
  </property>
  <property fmtid="{D5CDD505-2E9C-101B-9397-08002B2CF9AE}" pid="3" name="Global Term">
    <vt:lpwstr>169;#Støtttevirksomhet|8b5ccfb3-352e-4f8f-b6a5-cb5227af7039</vt:lpwstr>
  </property>
  <property fmtid="{D5CDD505-2E9C-101B-9397-08002B2CF9AE}" pid="4" name="Document Type">
    <vt:lpwstr>62;#Presentation|8c09709b-f2a0-45b6-9426-60700a73096a</vt:lpwstr>
  </property>
</Properties>
</file>