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  <p:sldMasterId id="2147483668" r:id="rId6"/>
  </p:sldMasterIdLst>
  <p:notesMasterIdLst>
    <p:notesMasterId r:id="rId10"/>
  </p:notesMasterIdLst>
  <p:handoutMasterIdLst>
    <p:handoutMasterId r:id="rId11"/>
  </p:handoutMasterIdLst>
  <p:sldIdLst>
    <p:sldId id="376" r:id="rId7"/>
    <p:sldId id="452" r:id="rId8"/>
    <p:sldId id="455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32"/>
    <a:srgbClr val="009933"/>
    <a:srgbClr val="09C350"/>
    <a:srgbClr val="BFE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79241" autoAdjust="0"/>
  </p:normalViewPr>
  <p:slideViewPr>
    <p:cSldViewPr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7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da Kroksæter" userId="6d714e9f-cb79-4bf8-9c7c-47379445bf82" providerId="ADAL" clId="{FB1CFA56-EC0C-41E3-B128-AF627CCEDAB0}"/>
    <pc:docChg chg="delSld">
      <pc:chgData name="Ida Kroksæter" userId="6d714e9f-cb79-4bf8-9c7c-47379445bf82" providerId="ADAL" clId="{FB1CFA56-EC0C-41E3-B128-AF627CCEDAB0}" dt="2022-02-15T14:27:30.952" v="2" actId="2696"/>
      <pc:docMkLst>
        <pc:docMk/>
      </pc:docMkLst>
      <pc:sldChg chg="del">
        <pc:chgData name="Ida Kroksæter" userId="6d714e9f-cb79-4bf8-9c7c-47379445bf82" providerId="ADAL" clId="{FB1CFA56-EC0C-41E3-B128-AF627CCEDAB0}" dt="2022-02-15T14:27:29.679" v="0" actId="2696"/>
        <pc:sldMkLst>
          <pc:docMk/>
          <pc:sldMk cId="2829326484" sldId="378"/>
        </pc:sldMkLst>
      </pc:sldChg>
      <pc:sldChg chg="del">
        <pc:chgData name="Ida Kroksæter" userId="6d714e9f-cb79-4bf8-9c7c-47379445bf82" providerId="ADAL" clId="{FB1CFA56-EC0C-41E3-B128-AF627CCEDAB0}" dt="2022-02-15T14:27:30.342" v="1" actId="2696"/>
        <pc:sldMkLst>
          <pc:docMk/>
          <pc:sldMk cId="3858542958" sldId="453"/>
        </pc:sldMkLst>
      </pc:sldChg>
      <pc:sldChg chg="del">
        <pc:chgData name="Ida Kroksæter" userId="6d714e9f-cb79-4bf8-9c7c-47379445bf82" providerId="ADAL" clId="{FB1CFA56-EC0C-41E3-B128-AF627CCEDAB0}" dt="2022-02-15T14:27:30.952" v="2" actId="2696"/>
        <pc:sldMkLst>
          <pc:docMk/>
          <pc:sldMk cId="4215605827" sldId="4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73" cy="49569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197" y="1"/>
            <a:ext cx="2945873" cy="49569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1FA93D01-9956-4EB6-87FC-BCACF562C3A2}" type="datetimeFigureOut">
              <a:rPr lang="nb-NO" smtClean="0"/>
              <a:t>15.02.2022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1" y="9429348"/>
            <a:ext cx="2945873" cy="495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197" y="9429348"/>
            <a:ext cx="2945873" cy="49569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6464B23D-D437-41F6-933C-4B0E144E1F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8698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263" tIns="46131" rIns="92263" bIns="46131" rtlCol="0"/>
          <a:lstStyle>
            <a:lvl1pPr algn="r">
              <a:defRPr sz="1200"/>
            </a:lvl1pPr>
          </a:lstStyle>
          <a:p>
            <a:fld id="{D5CC6070-E107-4E27-8109-82258B4DC09E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3" tIns="46131" rIns="92263" bIns="461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263" tIns="46131" rIns="92263" bIns="461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263" tIns="46131" rIns="92263" bIns="46131" rtlCol="0" anchor="b"/>
          <a:lstStyle>
            <a:lvl1pPr algn="r">
              <a:defRPr sz="1200"/>
            </a:lvl1pPr>
          </a:lstStyle>
          <a:p>
            <a:fld id="{9B80C2AF-F176-4DFD-87E0-79FAC8402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3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0C2AF-F176-4DFD-87E0-79FAC84021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30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066800"/>
            <a:ext cx="10668000" cy="1981200"/>
          </a:xfrm>
        </p:spPr>
        <p:txBody>
          <a:bodyPr anchor="b">
            <a:noAutofit/>
          </a:bodyPr>
          <a:lstStyle>
            <a:lvl1pPr>
              <a:lnSpc>
                <a:spcPts val="7400"/>
              </a:lnSpc>
              <a:defRPr sz="6600">
                <a:latin typeface="Theinhardt Bold" panose="020B08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10566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Theinhardt Bold" panose="020B08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79E22ABB-4B24-449E-9C74-CFD731B478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7F993420-A8E9-4556-809C-FD5834F49FDC}" type="datetime1">
              <a:rPr lang="nb-NO" smtClean="0"/>
              <a:pPr/>
              <a:t>15.02.2022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3DACF8F4-790B-466B-B040-29AAC07B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620696DB-0DC2-4650-AFE8-C30B6CCC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3600" y="5949280"/>
            <a:ext cx="5080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4478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5"/>
            <a:ext cx="1097280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802C859E-D5AF-4356-9370-EB6368A27AEB}" type="datetime1">
              <a:rPr lang="nb-NO" smtClean="0"/>
              <a:pPr/>
              <a:t>15.02.2022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00" y="5949280"/>
            <a:ext cx="5080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524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8636000" cy="3581400"/>
          </a:xfrm>
        </p:spPr>
        <p:txBody>
          <a:bodyPr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400"/>
            </a:lvl1pPr>
            <a:lvl2pPr>
              <a:buClr>
                <a:schemeClr val="tx2"/>
              </a:buClr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CAA71983-09B1-4669-9A70-F71453B32181}" type="datetime1">
              <a:rPr lang="nb-NO" smtClean="0"/>
              <a:pPr/>
              <a:t>15.02.2022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5689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2400" y="5949280"/>
            <a:ext cx="6096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5240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7213600" cy="3581400"/>
          </a:xfrm>
        </p:spPr>
        <p:txBody>
          <a:bodyPr/>
          <a:lstStyle>
            <a:lvl1pPr marL="0" indent="0">
              <a:lnSpc>
                <a:spcPts val="2900"/>
              </a:lnSpc>
              <a:spcBef>
                <a:spcPts val="0"/>
              </a:spcBef>
              <a:buFontTx/>
              <a:buNone/>
              <a:defRPr sz="2400"/>
            </a:lvl1pPr>
            <a:lvl2pPr>
              <a:buClr>
                <a:schemeClr val="tx2"/>
              </a:buClr>
              <a:buFont typeface="Arial" pitchFamily="34" charset="0"/>
              <a:buChar char="•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88CAE0A7-2B57-4463-A68C-2E10119AFE74}" type="datetime1">
              <a:rPr lang="nb-NO" smtClean="0"/>
              <a:pPr/>
              <a:t>15.02.2022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5080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0" y="5949280"/>
            <a:ext cx="7112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026400" y="1981200"/>
            <a:ext cx="3556000" cy="35814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li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930AC479-68EE-4424-8C9B-C60837825FAA}" type="datetime1">
              <a:rPr lang="nb-NO" smtClean="0"/>
              <a:pPr/>
              <a:t>15.02.2022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53600" y="5949280"/>
            <a:ext cx="5080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064000" y="5949280"/>
            <a:ext cx="1828800" cy="381000"/>
          </a:xfrm>
        </p:spPr>
        <p:txBody>
          <a:bodyPr/>
          <a:lstStyle/>
          <a:p>
            <a:fld id="{7F993420-A8E9-4556-809C-FD5834F49FDC}" type="datetime1">
              <a:rPr lang="nb-NO" smtClean="0"/>
              <a:pPr/>
              <a:t>15.02.2022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92800" y="5949280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53600" y="5949280"/>
            <a:ext cx="508000" cy="365125"/>
          </a:xfrm>
        </p:spPr>
        <p:txBody>
          <a:bodyPr/>
          <a:lstStyle/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2689716"/>
            <a:ext cx="6707848" cy="147856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gord: grønn bakgrunn">
    <p:bg>
      <p:bgPr>
        <a:solidFill>
          <a:srgbClr val="00AA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jon_hvi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524285" y="3218688"/>
            <a:ext cx="5143429" cy="42062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gord: hvit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jo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300658" y="3200400"/>
            <a:ext cx="5590684" cy="457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838200"/>
            <a:ext cx="10972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828808"/>
            <a:ext cx="10972800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64000" y="6096000"/>
            <a:ext cx="18288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F993420-A8E9-4556-809C-FD5834F49FDC}" type="datetime1">
              <a:rPr lang="nb-NO" smtClean="0"/>
              <a:pPr/>
              <a:t>15.02.2022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92800" y="609601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3600" y="6096014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0C6DFC9D-216A-4FC5-A95E-4FCF1CAD56C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Hovedlogo_m strek.png">
            <a:extLst>
              <a:ext uri="{FF2B5EF4-FFF2-40B4-BE49-F238E27FC236}">
                <a16:creationId xmlns:a16="http://schemas.microsoft.com/office/drawing/2014/main" id="{1697853E-0824-4A6F-BC75-DE225ADCE99F}"/>
              </a:ext>
            </a:extLst>
          </p:cNvPr>
          <p:cNvPicPr preferRelativeResize="0"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609732" y="5805264"/>
            <a:ext cx="11318915" cy="6294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72" r:id="rId4"/>
    <p:sldLayoutId id="2147483652" r:id="rId5"/>
    <p:sldLayoutId id="2147483674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6000" kern="1200">
          <a:solidFill>
            <a:schemeClr val="tx2"/>
          </a:solidFill>
          <a:latin typeface="Theinhardt Bold" panose="020B08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Theinhardt Bold" panose="020B08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heinhardt Bold" panose="020B08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heinhardt Bold" panose="020B08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heinhardt Bold" panose="020B08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heinhardt Bold" panose="020B08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70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095500" y="1837528"/>
            <a:ext cx="8001000" cy="1591472"/>
          </a:xfrm>
        </p:spPr>
        <p:txBody>
          <a:bodyPr/>
          <a:lstStyle/>
          <a:p>
            <a:pPr algn="ctr">
              <a:lnSpc>
                <a:spcPts val="6000"/>
              </a:lnSpc>
            </a:pPr>
            <a:r>
              <a:rPr lang="nb-NO" sz="4800" b="1" dirty="0">
                <a:latin typeface="Theinhardt Bold" panose="020B0804020202020204" pitchFamily="34" charset="0"/>
              </a:rPr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61770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7545E-E209-4476-99A3-B24F9C4D1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7DE7C-D2EA-4EE3-A9B5-BD618F0FF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DC275-597C-424E-BF3C-F33CADA04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C859E-D5AF-4356-9370-EB6368A27AEB}" type="datetime1">
              <a:rPr lang="nb-NO" smtClean="0"/>
              <a:pPr/>
              <a:t>15.02.2022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311FE-3C3D-48A7-BB11-64EEDC5F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FEF4D-BE39-4415-AAC3-7A13DEB8C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FC9D-216A-4FC5-A95E-4FCF1CAD56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7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295959"/>
      </p:ext>
    </p:extLst>
  </p:cSld>
  <p:clrMapOvr>
    <a:masterClrMapping/>
  </p:clrMapOvr>
</p:sld>
</file>

<file path=ppt/theme/theme1.xml><?xml version="1.0" encoding="utf-8"?>
<a:theme xmlns:a="http://schemas.openxmlformats.org/drawingml/2006/main" name="Norsk Folkehjelp powerpoint mal">
  <a:themeElements>
    <a:clrScheme name="Norsk Folkehjelp 1">
      <a:dk1>
        <a:sysClr val="windowText" lastClr="000000"/>
      </a:dk1>
      <a:lt1>
        <a:sysClr val="window" lastClr="FFFFFF"/>
      </a:lt1>
      <a:dk2>
        <a:srgbClr val="009933"/>
      </a:dk2>
      <a:lt2>
        <a:srgbClr val="FFFFFF"/>
      </a:lt2>
      <a:accent1>
        <a:srgbClr val="009933"/>
      </a:accent1>
      <a:accent2>
        <a:srgbClr val="00B0F0"/>
      </a:accent2>
      <a:accent3>
        <a:srgbClr val="E85113"/>
      </a:accent3>
      <a:accent4>
        <a:srgbClr val="FFFFFF"/>
      </a:accent4>
      <a:accent5>
        <a:srgbClr val="6C6C6C"/>
      </a:accent5>
      <a:accent6>
        <a:srgbClr val="D8D8D8"/>
      </a:accent6>
      <a:hlink>
        <a:srgbClr val="00B0F0"/>
      </a:hlink>
      <a:folHlink>
        <a:srgbClr val="00B0F0"/>
      </a:folHlink>
    </a:clrScheme>
    <a:fontScheme name="Norsk Folkehjel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presentasjon for Norsk Folkehjelp 16-9-format" id="{25029F29-EA3F-4B51-B3A7-F78F2E48FBB0}" vid="{665D3548-2F1E-45F9-852D-EC11460DB379}"/>
    </a:ext>
  </a:extLst>
</a:theme>
</file>

<file path=ppt/theme/theme2.xml><?xml version="1.0" encoding="utf-8"?>
<a:theme xmlns:a="http://schemas.openxmlformats.org/drawingml/2006/main" name="Avslutning">
  <a:themeElements>
    <a:clrScheme name="Norsk Folkhjelp">
      <a:dk1>
        <a:sysClr val="windowText" lastClr="000000"/>
      </a:dk1>
      <a:lt1>
        <a:sysClr val="window" lastClr="FFFFFF"/>
      </a:lt1>
      <a:dk2>
        <a:srgbClr val="009933"/>
      </a:dk2>
      <a:lt2>
        <a:srgbClr val="FFFFFF"/>
      </a:lt2>
      <a:accent1>
        <a:srgbClr val="FFFFFF"/>
      </a:accent1>
      <a:accent2>
        <a:srgbClr val="E75113"/>
      </a:accent2>
      <a:accent3>
        <a:srgbClr val="00B0F0"/>
      </a:accent3>
      <a:accent4>
        <a:srgbClr val="D8D8D8"/>
      </a:accent4>
      <a:accent5>
        <a:srgbClr val="FFFFFF"/>
      </a:accent5>
      <a:accent6>
        <a:srgbClr val="E75113"/>
      </a:accent6>
      <a:hlink>
        <a:srgbClr val="00B0F0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presentasjon for Norsk Folkehjelp 16-9-format" id="{25029F29-EA3F-4B51-B3A7-F78F2E48FBB0}" vid="{449743F5-08CD-481F-A878-C8089B41EF2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D5D33B6BA4454FA94C6001196A0560" ma:contentTypeVersion="13" ma:contentTypeDescription="Opprett et nytt dokument." ma:contentTypeScope="" ma:versionID="117ec0ee2e10a7b8982fbbf32733d0a5">
  <xsd:schema xmlns:xsd="http://www.w3.org/2001/XMLSchema" xmlns:xs="http://www.w3.org/2001/XMLSchema" xmlns:p="http://schemas.microsoft.com/office/2006/metadata/properties" xmlns:ns2="c27ce563-3539-4123-9bac-88f81d6b4af5" xmlns:ns3="7bd133c4-526f-4b33-98b5-729ca568c7e3" targetNamespace="http://schemas.microsoft.com/office/2006/metadata/properties" ma:root="true" ma:fieldsID="6e859f2f14cf7106650243fb4e93e71e" ns2:_="" ns3:_="">
    <xsd:import namespace="c27ce563-3539-4123-9bac-88f81d6b4af5"/>
    <xsd:import namespace="7bd133c4-526f-4b33-98b5-729ca568c7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ce563-3539-4123-9bac-88f81d6b4a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d133c4-526f-4b33-98b5-729ca568c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c23062cb-a56e-478b-b69f-a45acc36db13" ContentTypeId="0x0101" PreviousValue="false"/>
</file>

<file path=customXml/itemProps1.xml><?xml version="1.0" encoding="utf-8"?>
<ds:datastoreItem xmlns:ds="http://schemas.openxmlformats.org/officeDocument/2006/customXml" ds:itemID="{91A2A291-1E8F-4B9B-A651-D71945733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7ce563-3539-4123-9bac-88f81d6b4af5"/>
    <ds:schemaRef ds:uri="7bd133c4-526f-4b33-98b5-729ca568c7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E58443-934B-4588-8991-E5958A4C272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bd133c4-526f-4b33-98b5-729ca568c7e3"/>
    <ds:schemaRef ds:uri="c27ce563-3539-4123-9bac-88f81d6b4af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6454B7-F094-4E26-90F7-238D0051881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B13DE5F-174D-4B20-A2E7-2727BA31DDB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Powerpoint-presentasjon-for-Norsk-Folkehjelp-16-9-format</Template>
  <TotalTime>17</TotalTime>
  <Words>4</Words>
  <Application>Microsoft Office PowerPoint</Application>
  <PresentationFormat>Widescreen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Theinhardt Bold</vt:lpstr>
      <vt:lpstr>Norsk Folkehjelp powerpoint mal</vt:lpstr>
      <vt:lpstr>Avslutning</vt:lpstr>
      <vt:lpstr>Tittel</vt:lpstr>
      <vt:lpstr>PowerPoint Presentation</vt:lpstr>
      <vt:lpstr>PowerPoint Presentation</vt:lpstr>
    </vt:vector>
  </TitlesOfParts>
  <Company>NPAID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Ida Kroksæter</dc:creator>
  <cp:keywords>mal</cp:keywords>
  <cp:lastModifiedBy>Ida Kroksæter</cp:lastModifiedBy>
  <cp:revision>2</cp:revision>
  <cp:lastPrinted>2018-01-11T11:16:24Z</cp:lastPrinted>
  <dcterms:created xsi:type="dcterms:W3CDTF">2022-02-15T13:47:12Z</dcterms:created>
  <dcterms:modified xsi:type="dcterms:W3CDTF">2022-02-15T14:27:36Z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0x01010057D5D33B6BA4454FA94C6001196A0560</vt:lpwstr>
  </property>
  <property fmtid="{D5CDD505-2E9C-101B-9397-08002B2CF9AE}" pid="3" name="Global Term">
    <vt:lpwstr>169;#Støtttevirksomhet|8b5ccfb3-352e-4f8f-b6a5-cb5227af7039</vt:lpwstr>
  </property>
  <property fmtid="{D5CDD505-2E9C-101B-9397-08002B2CF9AE}" pid="4" name="Document Type">
    <vt:lpwstr>62;#Presentation|8c09709b-f2a0-45b6-9426-60700a73096a</vt:lpwstr>
  </property>
</Properties>
</file>