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24382413" cy="13716000"/>
  <p:notesSz cx="6858000" cy="9144000"/>
  <p:defaultTextStyle>
    <a:defPPr>
      <a:defRPr lang="nb-NO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33"/>
    <p:restoredTop sz="96327"/>
  </p:normalViewPr>
  <p:slideViewPr>
    <p:cSldViewPr snapToGrid="0">
      <p:cViewPr>
        <p:scale>
          <a:sx n="58" d="100"/>
          <a:sy n="58" d="100"/>
        </p:scale>
        <p:origin x="952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170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E1819E0F-8748-B936-2995-D0C6605FB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7667" y="4185680"/>
            <a:ext cx="14681080" cy="1181100"/>
          </a:xfrm>
          <a:prstGeom prst="rect">
            <a:avLst/>
          </a:prstGeom>
        </p:spPr>
        <p:txBody>
          <a:bodyPr/>
          <a:lstStyle>
            <a:lvl1pPr>
              <a:defRPr sz="72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Tittel på presentasjon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EF528ECF-2E03-5D5B-C4A2-084B104C57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17667" y="5700149"/>
            <a:ext cx="11653961" cy="3371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Legg inn undertekst</a:t>
            </a:r>
          </a:p>
        </p:txBody>
      </p:sp>
    </p:spTree>
    <p:extLst>
      <p:ext uri="{BB962C8B-B14F-4D97-AF65-F5344CB8AC3E}">
        <p14:creationId xmlns:p14="http://schemas.microsoft.com/office/powerpoint/2010/main" val="264380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FLM23 Enspalte tekst so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AAE68401-ABAC-0929-0FA0-F162DE218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181" y="875173"/>
            <a:ext cx="20162882" cy="2910730"/>
          </a:xfrm>
          <a:prstGeom prst="rect">
            <a:avLst/>
          </a:prstGeom>
        </p:spPr>
        <p:txBody>
          <a:bodyPr anchor="b"/>
          <a:lstStyle>
            <a:lvl1pPr>
              <a:defRPr sz="7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0888C32C-C4EF-BA43-FB99-0A0E7EA1C8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26536" y="4519325"/>
            <a:ext cx="20162882" cy="77415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471504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FLM23 Tospalte tekst so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F63B7A-1F60-9A75-3DBD-7D5B68B2F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anchor="b"/>
          <a:lstStyle>
            <a:lvl1pPr>
              <a:defRPr sz="7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9F8363-A0F2-1B75-0018-578CFA5C0B8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676291" y="3651250"/>
            <a:ext cx="10362526" cy="8702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5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5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5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5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C436670-9B57-4E38-683F-C87DF9B02BA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343596" y="3651250"/>
            <a:ext cx="10362526" cy="8702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5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5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5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5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387319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05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4" r:id="rId4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BA7F9A-3979-165A-2B18-6757CCCA0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33B0458-5E67-B80C-CF11-01BD2E788C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1378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56910A-27D5-7580-0A0F-43CF63191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E166C20-63EF-E8CE-6753-D549359A2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4200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F1A1D3-1EE8-D2E7-D17B-1CA1D2CB4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C0B25FD-FB87-7AA6-B27B-0E3584CC5B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CF8937D-0A15-9CDA-1441-E7719AA046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4569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865AE17E-164B-2741-BDAB-A3A7CFAE8818}" vid="{AA815287-46A1-7C48-8678-7456653F33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0</Words>
  <Application>Microsoft Macintosh PowerPoint</Application>
  <PresentationFormat>Egendefinert</PresentationFormat>
  <Paragraphs>0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8" baseType="lpstr">
      <vt:lpstr>Arial</vt:lpstr>
      <vt:lpstr>Calibri</vt:lpstr>
      <vt:lpstr>Open Sans</vt:lpstr>
      <vt:lpstr>Office-tema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Thomas Løland</dc:creator>
  <cp:lastModifiedBy>Thomas Løland</cp:lastModifiedBy>
  <cp:revision>7</cp:revision>
  <dcterms:created xsi:type="dcterms:W3CDTF">2023-07-05T08:56:27Z</dcterms:created>
  <dcterms:modified xsi:type="dcterms:W3CDTF">2023-08-14T07:43:56Z</dcterms:modified>
</cp:coreProperties>
</file>