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8" r:id="rId5"/>
    <p:sldMasterId id="2147483677" r:id="rId6"/>
  </p:sldMasterIdLst>
  <p:notesMasterIdLst>
    <p:notesMasterId r:id="rId25"/>
  </p:notesMasterIdLst>
  <p:handoutMasterIdLst>
    <p:handoutMasterId r:id="rId26"/>
  </p:handoutMasterIdLst>
  <p:sldIdLst>
    <p:sldId id="376" r:id="rId7"/>
    <p:sldId id="4275" r:id="rId8"/>
    <p:sldId id="2099" r:id="rId9"/>
    <p:sldId id="4272" r:id="rId10"/>
    <p:sldId id="4279" r:id="rId11"/>
    <p:sldId id="4277" r:id="rId12"/>
    <p:sldId id="2537" r:id="rId13"/>
    <p:sldId id="2547" r:id="rId14"/>
    <p:sldId id="4283" r:id="rId15"/>
    <p:sldId id="2549" r:id="rId16"/>
    <p:sldId id="2552" r:id="rId17"/>
    <p:sldId id="4273" r:id="rId18"/>
    <p:sldId id="2554" r:id="rId19"/>
    <p:sldId id="2541" r:id="rId20"/>
    <p:sldId id="2558" r:id="rId21"/>
    <p:sldId id="2559" r:id="rId22"/>
    <p:sldId id="256" r:id="rId23"/>
    <p:sldId id="4276" r:id="rId24"/>
  </p:sldIdLst>
  <p:sldSz cx="9144000" cy="6858000" type="screen4x3"/>
  <p:notesSz cx="6718300" cy="985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gvild Fredriksen Skogvold" initials="IFS" lastIdx="0" clrIdx="0">
    <p:extLst>
      <p:ext uri="{19B8F6BF-5375-455C-9EA6-DF929625EA0E}">
        <p15:presenceInfo xmlns:p15="http://schemas.microsoft.com/office/powerpoint/2012/main" userId="S-1-5-21-507921405-515967899-725345543-20071" providerId="AD"/>
      </p:ext>
    </p:extLst>
  </p:cmAuthor>
  <p:cmAuthor id="2" name="Thea Katrin Mjelstad" initials="TKM" lastIdx="1" clrIdx="1">
    <p:extLst>
      <p:ext uri="{19B8F6BF-5375-455C-9EA6-DF929625EA0E}">
        <p15:presenceInfo xmlns:p15="http://schemas.microsoft.com/office/powerpoint/2012/main" userId="S-1-5-21-507921405-515967899-725345543-32280" providerId="AD"/>
      </p:ext>
    </p:extLst>
  </p:cmAuthor>
  <p:cmAuthor id="3" name="Henriette Killi Westhrin" initials="HW" lastIdx="1" clrIdx="2">
    <p:extLst>
      <p:ext uri="{19B8F6BF-5375-455C-9EA6-DF929625EA0E}">
        <p15:presenceInfo xmlns:p15="http://schemas.microsoft.com/office/powerpoint/2012/main" userId="S::henriettew@npaid.org::d59a8745-b842-48eb-82ff-3357575614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C350"/>
    <a:srgbClr val="009933"/>
    <a:srgbClr val="BFE3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88" autoAdjust="0"/>
    <p:restoredTop sz="93883" autoAdjust="0"/>
  </p:normalViewPr>
  <p:slideViewPr>
    <p:cSldViewPr>
      <p:cViewPr varScale="1">
        <p:scale>
          <a:sx n="73" d="100"/>
          <a:sy n="73" d="100"/>
        </p:scale>
        <p:origin x="93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1475" cy="492125"/>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05238" y="0"/>
            <a:ext cx="2911475" cy="492125"/>
          </a:xfrm>
          <a:prstGeom prst="rect">
            <a:avLst/>
          </a:prstGeom>
        </p:spPr>
        <p:txBody>
          <a:bodyPr vert="horz" lIns="91440" tIns="45720" rIns="91440" bIns="45720" rtlCol="0"/>
          <a:lstStyle>
            <a:lvl1pPr algn="r">
              <a:defRPr sz="1200"/>
            </a:lvl1pPr>
          </a:lstStyle>
          <a:p>
            <a:fld id="{1FA93D01-9956-4EB6-87FC-BCACF562C3A2}" type="datetimeFigureOut">
              <a:rPr lang="nb-NO" smtClean="0"/>
              <a:t>05.02.2021</a:t>
            </a:fld>
            <a:endParaRPr lang="nb-NO"/>
          </a:p>
        </p:txBody>
      </p:sp>
      <p:sp>
        <p:nvSpPr>
          <p:cNvPr id="4" name="Plassholder for bunntekst 3"/>
          <p:cNvSpPr>
            <a:spLocks noGrp="1"/>
          </p:cNvSpPr>
          <p:nvPr>
            <p:ph type="ftr" sz="quarter" idx="2"/>
          </p:nvPr>
        </p:nvSpPr>
        <p:spPr>
          <a:xfrm>
            <a:off x="0" y="9361488"/>
            <a:ext cx="2911475" cy="492125"/>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05238" y="9361488"/>
            <a:ext cx="2911475" cy="492125"/>
          </a:xfrm>
          <a:prstGeom prst="rect">
            <a:avLst/>
          </a:prstGeom>
        </p:spPr>
        <p:txBody>
          <a:bodyPr vert="horz" lIns="91440" tIns="45720" rIns="91440" bIns="45720" rtlCol="0" anchor="b"/>
          <a:lstStyle>
            <a:lvl1pPr algn="r">
              <a:defRPr sz="1200"/>
            </a:lvl1pPr>
          </a:lstStyle>
          <a:p>
            <a:fld id="{6464B23D-D437-41F6-933C-4B0E144E1F98}" type="slidenum">
              <a:rPr lang="nb-NO" smtClean="0"/>
              <a:t>‹#›</a:t>
            </a:fld>
            <a:endParaRPr lang="nb-NO"/>
          </a:p>
        </p:txBody>
      </p:sp>
    </p:spTree>
    <p:extLst>
      <p:ext uri="{BB962C8B-B14F-4D97-AF65-F5344CB8AC3E}">
        <p14:creationId xmlns:p14="http://schemas.microsoft.com/office/powerpoint/2010/main" val="1308698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1263" cy="492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05482" y="0"/>
            <a:ext cx="2911263" cy="492760"/>
          </a:xfrm>
          <a:prstGeom prst="rect">
            <a:avLst/>
          </a:prstGeom>
        </p:spPr>
        <p:txBody>
          <a:bodyPr vert="horz" lIns="91440" tIns="45720" rIns="91440" bIns="45720" rtlCol="0"/>
          <a:lstStyle>
            <a:lvl1pPr algn="r">
              <a:defRPr sz="1200"/>
            </a:lvl1pPr>
          </a:lstStyle>
          <a:p>
            <a:fld id="{D5CC6070-E107-4E27-8109-82258B4DC09E}" type="datetimeFigureOut">
              <a:rPr lang="en-US" smtClean="0"/>
              <a:pPr/>
              <a:t>2/5/2021</a:t>
            </a:fld>
            <a:endParaRPr lang="en-US"/>
          </a:p>
        </p:txBody>
      </p:sp>
      <p:sp>
        <p:nvSpPr>
          <p:cNvPr id="4" name="Slide Image Placeholder 3"/>
          <p:cNvSpPr>
            <a:spLocks noGrp="1" noRot="1" noChangeAspect="1"/>
          </p:cNvSpPr>
          <p:nvPr>
            <p:ph type="sldImg" idx="2"/>
          </p:nvPr>
        </p:nvSpPr>
        <p:spPr>
          <a:xfrm>
            <a:off x="895350" y="739775"/>
            <a:ext cx="4927600" cy="36957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1830" y="4681220"/>
            <a:ext cx="5374640" cy="44348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60730"/>
            <a:ext cx="2911263" cy="49276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05482" y="9360730"/>
            <a:ext cx="2911263" cy="492760"/>
          </a:xfrm>
          <a:prstGeom prst="rect">
            <a:avLst/>
          </a:prstGeom>
        </p:spPr>
        <p:txBody>
          <a:bodyPr vert="horz" lIns="91440" tIns="45720" rIns="91440" bIns="45720" rtlCol="0" anchor="b"/>
          <a:lstStyle>
            <a:lvl1pPr algn="r">
              <a:defRPr sz="1200"/>
            </a:lvl1pPr>
          </a:lstStyle>
          <a:p>
            <a:fld id="{9B80C2AF-F176-4DFD-87E0-79FAC8402135}" type="slidenum">
              <a:rPr lang="en-US" smtClean="0"/>
              <a:pPr/>
              <a:t>‹#›</a:t>
            </a:fld>
            <a:endParaRPr lang="en-US"/>
          </a:p>
        </p:txBody>
      </p:sp>
    </p:spTree>
    <p:extLst>
      <p:ext uri="{BB962C8B-B14F-4D97-AF65-F5344CB8AC3E}">
        <p14:creationId xmlns:p14="http://schemas.microsoft.com/office/powerpoint/2010/main" val="2269134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39775"/>
            <a:ext cx="4927600" cy="3695700"/>
          </a:xfrm>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9B80C2AF-F176-4DFD-87E0-79FAC8402135}" type="slidenum">
              <a:rPr lang="en-US" smtClean="0"/>
              <a:pPr/>
              <a:t>1</a:t>
            </a:fld>
            <a:endParaRPr lang="en-US" dirty="0"/>
          </a:p>
        </p:txBody>
      </p:sp>
    </p:spTree>
    <p:extLst>
      <p:ext uri="{BB962C8B-B14F-4D97-AF65-F5344CB8AC3E}">
        <p14:creationId xmlns:p14="http://schemas.microsoft.com/office/powerpoint/2010/main" val="931607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80C2AF-F176-4DFD-87E0-79FAC8402135}" type="slidenum">
              <a:rPr lang="en-US" smtClean="0"/>
              <a:pPr/>
              <a:t>7</a:t>
            </a:fld>
            <a:endParaRPr lang="en-US"/>
          </a:p>
        </p:txBody>
      </p:sp>
    </p:spTree>
    <p:extLst>
      <p:ext uri="{BB962C8B-B14F-4D97-AF65-F5344CB8AC3E}">
        <p14:creationId xmlns:p14="http://schemas.microsoft.com/office/powerpoint/2010/main" val="2461030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o-NO" dirty="0"/>
          </a:p>
        </p:txBody>
      </p:sp>
      <p:sp>
        <p:nvSpPr>
          <p:cNvPr id="4" name="Slide Number Placeholder 3"/>
          <p:cNvSpPr>
            <a:spLocks noGrp="1"/>
          </p:cNvSpPr>
          <p:nvPr>
            <p:ph type="sldNum" sz="quarter" idx="5"/>
          </p:nvPr>
        </p:nvSpPr>
        <p:spPr/>
        <p:txBody>
          <a:bodyPr/>
          <a:lstStyle/>
          <a:p>
            <a:fld id="{9B80C2AF-F176-4DFD-87E0-79FAC8402135}" type="slidenum">
              <a:rPr lang="en-US" smtClean="0"/>
              <a:pPr/>
              <a:t>11</a:t>
            </a:fld>
            <a:endParaRPr lang="en-US"/>
          </a:p>
        </p:txBody>
      </p:sp>
    </p:spTree>
    <p:extLst>
      <p:ext uri="{BB962C8B-B14F-4D97-AF65-F5344CB8AC3E}">
        <p14:creationId xmlns:p14="http://schemas.microsoft.com/office/powerpoint/2010/main" val="2942151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80C2AF-F176-4DFD-87E0-79FAC8402135}" type="slidenum">
              <a:rPr lang="en-US" smtClean="0"/>
              <a:pPr/>
              <a:t>16</a:t>
            </a:fld>
            <a:endParaRPr lang="en-US"/>
          </a:p>
        </p:txBody>
      </p:sp>
    </p:spTree>
    <p:extLst>
      <p:ext uri="{BB962C8B-B14F-4D97-AF65-F5344CB8AC3E}">
        <p14:creationId xmlns:p14="http://schemas.microsoft.com/office/powerpoint/2010/main" val="2204159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Enkel fors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066800"/>
            <a:ext cx="8001000" cy="1981200"/>
          </a:xfrm>
        </p:spPr>
        <p:txBody>
          <a:bodyPr anchor="b">
            <a:noAutofit/>
          </a:bodyPr>
          <a:lstStyle>
            <a:lvl1pPr>
              <a:lnSpc>
                <a:spcPts val="7400"/>
              </a:lnSpc>
              <a:defRPr sz="6600"/>
            </a:lvl1pPr>
          </a:lstStyle>
          <a:p>
            <a:r>
              <a:rPr lang="en-US"/>
              <a:t>Click to edit Master title style</a:t>
            </a:r>
            <a:endParaRPr lang="en-US" dirty="0"/>
          </a:p>
        </p:txBody>
      </p:sp>
      <p:sp>
        <p:nvSpPr>
          <p:cNvPr id="3" name="Subtitle 2"/>
          <p:cNvSpPr>
            <a:spLocks noGrp="1"/>
          </p:cNvSpPr>
          <p:nvPr>
            <p:ph type="subTitle" idx="1"/>
          </p:nvPr>
        </p:nvSpPr>
        <p:spPr>
          <a:xfrm>
            <a:off x="685800" y="3200400"/>
            <a:ext cx="79248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82AB7A9-8966-4902-AF20-3048B3FEC4BC}" type="datetime1">
              <a:rPr lang="nb-NO" smtClean="0"/>
              <a:pPr/>
              <a:t>05.02.2021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6DFC9D-216A-4FC5-A95E-4FCF1CAD56C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
    <p:bg>
      <p:bgRef idx="1001">
        <a:schemeClr val="bg1"/>
      </p:bgRef>
    </p:bg>
    <p:spTree>
      <p:nvGrpSpPr>
        <p:cNvPr id="1" name=""/>
        <p:cNvGrpSpPr/>
        <p:nvPr/>
      </p:nvGrpSpPr>
      <p:grpSpPr>
        <a:xfrm>
          <a:off x="0" y="0"/>
          <a:ext cx="0" cy="0"/>
          <a:chOff x="0" y="0"/>
          <a:chExt cx="0" cy="0"/>
        </a:xfrm>
      </p:grpSpPr>
      <p:pic>
        <p:nvPicPr>
          <p:cNvPr id="3" name="Picture 2" descr="Hovedlogo-01.png"/>
          <p:cNvPicPr>
            <a:picLocks noChangeAspect="1"/>
          </p:cNvPicPr>
          <p:nvPr userDrawn="1"/>
        </p:nvPicPr>
        <p:blipFill>
          <a:blip r:embed="rId2" cstate="print"/>
          <a:stretch>
            <a:fillRect/>
          </a:stretch>
        </p:blipFill>
        <p:spPr>
          <a:xfrm>
            <a:off x="1593342" y="2432303"/>
            <a:ext cx="5950458" cy="183489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agord: grønn bakgrunn">
    <p:bg>
      <p:bgRef idx="1001">
        <a:schemeClr val="bg2"/>
      </p:bgRef>
    </p:bg>
    <p:spTree>
      <p:nvGrpSpPr>
        <p:cNvPr id="1" name=""/>
        <p:cNvGrpSpPr/>
        <p:nvPr/>
      </p:nvGrpSpPr>
      <p:grpSpPr>
        <a:xfrm>
          <a:off x="0" y="0"/>
          <a:ext cx="0" cy="0"/>
          <a:chOff x="0" y="0"/>
          <a:chExt cx="0" cy="0"/>
        </a:xfrm>
      </p:grpSpPr>
      <p:pic>
        <p:nvPicPr>
          <p:cNvPr id="3" name="Picture 2" descr="Visjon_hvit.png"/>
          <p:cNvPicPr>
            <a:picLocks noChangeAspect="1"/>
          </p:cNvPicPr>
          <p:nvPr userDrawn="1"/>
        </p:nvPicPr>
        <p:blipFill>
          <a:blip r:embed="rId2" cstate="print"/>
          <a:stretch>
            <a:fillRect/>
          </a:stretch>
        </p:blipFill>
        <p:spPr>
          <a:xfrm>
            <a:off x="2667000" y="3236976"/>
            <a:ext cx="3857572" cy="420624"/>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agord: hvit bakgrunn">
    <p:bg>
      <p:bgRef idx="1001">
        <a:schemeClr val="bg1"/>
      </p:bgRef>
    </p:bg>
    <p:spTree>
      <p:nvGrpSpPr>
        <p:cNvPr id="1" name=""/>
        <p:cNvGrpSpPr/>
        <p:nvPr/>
      </p:nvGrpSpPr>
      <p:grpSpPr>
        <a:xfrm>
          <a:off x="0" y="0"/>
          <a:ext cx="0" cy="0"/>
          <a:chOff x="0" y="0"/>
          <a:chExt cx="0" cy="0"/>
        </a:xfrm>
      </p:grpSpPr>
      <p:pic>
        <p:nvPicPr>
          <p:cNvPr id="3" name="Picture 2" descr="Visjon.png"/>
          <p:cNvPicPr>
            <a:picLocks noChangeAspect="1"/>
          </p:cNvPicPr>
          <p:nvPr userDrawn="1"/>
        </p:nvPicPr>
        <p:blipFill>
          <a:blip r:embed="rId2" cstate="print"/>
          <a:stretch>
            <a:fillRect/>
          </a:stretch>
        </p:blipFill>
        <p:spPr>
          <a:xfrm>
            <a:off x="2512587" y="3276600"/>
            <a:ext cx="4193013" cy="4572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36933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2/5/2021</a:t>
            </a:fld>
            <a:endParaRPr lang="en-US"/>
          </a:p>
        </p:txBody>
      </p:sp>
      <p:sp>
        <p:nvSpPr>
          <p:cNvPr id="6" name="Holder 6"/>
          <p:cNvSpPr>
            <a:spLocks noGrp="1"/>
          </p:cNvSpPr>
          <p:nvPr>
            <p:ph type="sldNum" sz="quarter" idx="7"/>
          </p:nvPr>
        </p:nvSpPr>
        <p:spPr/>
        <p:txBody>
          <a:bodyPr lIns="0" tIns="0" rIns="0" bIns="0"/>
          <a:lstStyle>
            <a:lvl1pPr>
              <a:defRPr sz="1050" b="1" i="0">
                <a:solidFill>
                  <a:schemeClr val="bg1"/>
                </a:solidFill>
                <a:latin typeface="Century Gothic"/>
                <a:cs typeface="Century Gothic"/>
              </a:defRPr>
            </a:lvl1pPr>
          </a:lstStyle>
          <a:p>
            <a:pPr marL="28575">
              <a:spcBef>
                <a:spcPts val="83"/>
              </a:spcBef>
            </a:pPr>
            <a:fld id="{81D60167-4931-47E6-BA6A-407CBD079E47}" type="slidenum">
              <a:rPr lang="en-US" smtClean="0"/>
              <a:pPr marL="28575">
                <a:spcBef>
                  <a:spcPts val="83"/>
                </a:spcBef>
              </a:pPr>
              <a:t>‹#›</a:t>
            </a:fld>
            <a:endParaRPr lang="en-US" dirty="0"/>
          </a:p>
        </p:txBody>
      </p:sp>
    </p:spTree>
    <p:extLst>
      <p:ext uri="{BB962C8B-B14F-4D97-AF65-F5344CB8AC3E}">
        <p14:creationId xmlns:p14="http://schemas.microsoft.com/office/powerpoint/2010/main" val="3414262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82168" y="641045"/>
            <a:ext cx="8579663" cy="276999"/>
          </a:xfrm>
        </p:spPr>
        <p:txBody>
          <a:bodyPr lIns="0" tIns="0" rIns="0" bIns="0"/>
          <a:lstStyle>
            <a:lvl1pPr>
              <a:defRPr sz="1800" b="1" i="0">
                <a:solidFill>
                  <a:schemeClr val="tx1"/>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2/5/2021</a:t>
            </a:fld>
            <a:endParaRPr lang="en-US"/>
          </a:p>
        </p:txBody>
      </p:sp>
      <p:sp>
        <p:nvSpPr>
          <p:cNvPr id="6" name="Holder 6"/>
          <p:cNvSpPr>
            <a:spLocks noGrp="1"/>
          </p:cNvSpPr>
          <p:nvPr>
            <p:ph type="sldNum" sz="quarter" idx="7"/>
          </p:nvPr>
        </p:nvSpPr>
        <p:spPr/>
        <p:txBody>
          <a:bodyPr lIns="0" tIns="0" rIns="0" bIns="0"/>
          <a:lstStyle>
            <a:lvl1pPr>
              <a:defRPr sz="1050" b="1" i="0">
                <a:solidFill>
                  <a:schemeClr val="bg1"/>
                </a:solidFill>
                <a:latin typeface="Century Gothic"/>
                <a:cs typeface="Century Gothic"/>
              </a:defRPr>
            </a:lvl1pPr>
          </a:lstStyle>
          <a:p>
            <a:pPr marL="28575">
              <a:spcBef>
                <a:spcPts val="83"/>
              </a:spcBef>
            </a:pPr>
            <a:fld id="{81D60167-4931-47E6-BA6A-407CBD079E47}" type="slidenum">
              <a:rPr lang="en-US" smtClean="0"/>
              <a:pPr marL="28575">
                <a:spcBef>
                  <a:spcPts val="83"/>
                </a:spcBef>
              </a:pPr>
              <a:t>‹#›</a:t>
            </a:fld>
            <a:endParaRPr lang="en-US" dirty="0"/>
          </a:p>
        </p:txBody>
      </p:sp>
    </p:spTree>
    <p:extLst>
      <p:ext uri="{BB962C8B-B14F-4D97-AF65-F5344CB8AC3E}">
        <p14:creationId xmlns:p14="http://schemas.microsoft.com/office/powerpoint/2010/main" val="2307639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82168" y="641045"/>
            <a:ext cx="8579663" cy="276999"/>
          </a:xfrm>
        </p:spPr>
        <p:txBody>
          <a:bodyPr lIns="0" tIns="0" rIns="0" bIns="0"/>
          <a:lstStyle>
            <a:lvl1pPr>
              <a:defRPr sz="1800" b="1" i="0">
                <a:solidFill>
                  <a:schemeClr val="tx1"/>
                </a:solidFill>
                <a:latin typeface="Century Gothic"/>
                <a:cs typeface="Century Gothic"/>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2/5/2021</a:t>
            </a:fld>
            <a:endParaRPr lang="en-US"/>
          </a:p>
        </p:txBody>
      </p:sp>
      <p:sp>
        <p:nvSpPr>
          <p:cNvPr id="7" name="Holder 7"/>
          <p:cNvSpPr>
            <a:spLocks noGrp="1"/>
          </p:cNvSpPr>
          <p:nvPr>
            <p:ph type="sldNum" sz="quarter" idx="7"/>
          </p:nvPr>
        </p:nvSpPr>
        <p:spPr/>
        <p:txBody>
          <a:bodyPr lIns="0" tIns="0" rIns="0" bIns="0"/>
          <a:lstStyle>
            <a:lvl1pPr>
              <a:defRPr sz="1050" b="1" i="0">
                <a:solidFill>
                  <a:schemeClr val="bg1"/>
                </a:solidFill>
                <a:latin typeface="Century Gothic"/>
                <a:cs typeface="Century Gothic"/>
              </a:defRPr>
            </a:lvl1pPr>
          </a:lstStyle>
          <a:p>
            <a:pPr marL="28575">
              <a:spcBef>
                <a:spcPts val="83"/>
              </a:spcBef>
            </a:pPr>
            <a:fld id="{81D60167-4931-47E6-BA6A-407CBD079E47}" type="slidenum">
              <a:rPr lang="en-US" smtClean="0"/>
              <a:pPr marL="28575">
                <a:spcBef>
                  <a:spcPts val="83"/>
                </a:spcBef>
              </a:pPr>
              <a:t>‹#›</a:t>
            </a:fld>
            <a:endParaRPr lang="en-US" dirty="0"/>
          </a:p>
        </p:txBody>
      </p:sp>
    </p:spTree>
    <p:extLst>
      <p:ext uri="{BB962C8B-B14F-4D97-AF65-F5344CB8AC3E}">
        <p14:creationId xmlns:p14="http://schemas.microsoft.com/office/powerpoint/2010/main" val="758249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82168" y="641045"/>
            <a:ext cx="8579663" cy="276999"/>
          </a:xfrm>
        </p:spPr>
        <p:txBody>
          <a:bodyPr lIns="0" tIns="0" rIns="0" bIns="0"/>
          <a:lstStyle>
            <a:lvl1pPr>
              <a:defRPr sz="1800" b="1" i="0">
                <a:solidFill>
                  <a:schemeClr val="tx1"/>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2/5/2021</a:t>
            </a:fld>
            <a:endParaRPr lang="en-US"/>
          </a:p>
        </p:txBody>
      </p:sp>
      <p:sp>
        <p:nvSpPr>
          <p:cNvPr id="5" name="Holder 5"/>
          <p:cNvSpPr>
            <a:spLocks noGrp="1"/>
          </p:cNvSpPr>
          <p:nvPr>
            <p:ph type="sldNum" sz="quarter" idx="7"/>
          </p:nvPr>
        </p:nvSpPr>
        <p:spPr/>
        <p:txBody>
          <a:bodyPr lIns="0" tIns="0" rIns="0" bIns="0"/>
          <a:lstStyle>
            <a:lvl1pPr>
              <a:defRPr sz="1050" b="1" i="0">
                <a:solidFill>
                  <a:schemeClr val="bg1"/>
                </a:solidFill>
                <a:latin typeface="Century Gothic"/>
                <a:cs typeface="Century Gothic"/>
              </a:defRPr>
            </a:lvl1pPr>
          </a:lstStyle>
          <a:p>
            <a:pPr marL="28575">
              <a:spcBef>
                <a:spcPts val="83"/>
              </a:spcBef>
            </a:pPr>
            <a:fld id="{81D60167-4931-47E6-BA6A-407CBD079E47}" type="slidenum">
              <a:rPr lang="en-US" smtClean="0"/>
              <a:pPr marL="28575">
                <a:spcBef>
                  <a:spcPts val="83"/>
                </a:spcBef>
              </a:pPr>
              <a:t>‹#›</a:t>
            </a:fld>
            <a:endParaRPr lang="en-US" dirty="0"/>
          </a:p>
        </p:txBody>
      </p:sp>
    </p:spTree>
    <p:extLst>
      <p:ext uri="{BB962C8B-B14F-4D97-AF65-F5344CB8AC3E}">
        <p14:creationId xmlns:p14="http://schemas.microsoft.com/office/powerpoint/2010/main" val="3983687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2/5/2021</a:t>
            </a:fld>
            <a:endParaRPr lang="en-US"/>
          </a:p>
        </p:txBody>
      </p:sp>
      <p:sp>
        <p:nvSpPr>
          <p:cNvPr id="4" name="Holder 4"/>
          <p:cNvSpPr>
            <a:spLocks noGrp="1"/>
          </p:cNvSpPr>
          <p:nvPr>
            <p:ph type="sldNum" sz="quarter" idx="7"/>
          </p:nvPr>
        </p:nvSpPr>
        <p:spPr/>
        <p:txBody>
          <a:bodyPr lIns="0" tIns="0" rIns="0" bIns="0"/>
          <a:lstStyle>
            <a:lvl1pPr>
              <a:defRPr sz="1050" b="1" i="0">
                <a:solidFill>
                  <a:schemeClr val="bg1"/>
                </a:solidFill>
                <a:latin typeface="Century Gothic"/>
                <a:cs typeface="Century Gothic"/>
              </a:defRPr>
            </a:lvl1pPr>
          </a:lstStyle>
          <a:p>
            <a:pPr marL="28575">
              <a:spcBef>
                <a:spcPts val="83"/>
              </a:spcBef>
            </a:pPr>
            <a:fld id="{81D60167-4931-47E6-BA6A-407CBD079E47}" type="slidenum">
              <a:rPr lang="en-US" smtClean="0"/>
              <a:pPr marL="28575">
                <a:spcBef>
                  <a:spcPts val="83"/>
                </a:spcBef>
              </a:pPr>
              <a:t>‹#›</a:t>
            </a:fld>
            <a:endParaRPr lang="en-US" dirty="0"/>
          </a:p>
        </p:txBody>
      </p:sp>
    </p:spTree>
    <p:extLst>
      <p:ext uri="{BB962C8B-B14F-4D97-AF65-F5344CB8AC3E}">
        <p14:creationId xmlns:p14="http://schemas.microsoft.com/office/powerpoint/2010/main" val="1635464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unktlist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447800"/>
          </a:xfrm>
        </p:spPr>
        <p:txBody>
          <a:bodyPr anchor="b">
            <a:normAutofit/>
          </a:bodyPr>
          <a:lstStyle>
            <a:lvl1pPr algn="l">
              <a:defRPr sz="4000">
                <a:solidFill>
                  <a:schemeClr val="tx2"/>
                </a:solidFill>
              </a:defRPr>
            </a:lvl1pPr>
          </a:lstStyle>
          <a:p>
            <a:r>
              <a:rPr lang="en-US"/>
              <a:t>Click to edit Master title style</a:t>
            </a:r>
          </a:p>
        </p:txBody>
      </p:sp>
      <p:sp>
        <p:nvSpPr>
          <p:cNvPr id="3" name="Content Placeholder 2"/>
          <p:cNvSpPr>
            <a:spLocks noGrp="1"/>
          </p:cNvSpPr>
          <p:nvPr>
            <p:ph idx="1"/>
          </p:nvPr>
        </p:nvSpPr>
        <p:spPr>
          <a:xfrm>
            <a:off x="457200" y="1981203"/>
            <a:ext cx="822960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2C859E-D5AF-4356-9370-EB6368A27AEB}" type="datetime1">
              <a:rPr lang="nb-NO" smtClean="0"/>
              <a:pPr/>
              <a:t>05.02.2021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6DFC9D-216A-4FC5-A95E-4FCF1CAD56C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Punktliste og bild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447800"/>
          </a:xfrm>
        </p:spPr>
        <p:txBody>
          <a:bodyPr anchor="b">
            <a:normAutofit/>
          </a:bodyPr>
          <a:lstStyle>
            <a:lvl1pPr algn="l">
              <a:defRPr sz="4000">
                <a:solidFill>
                  <a:schemeClr val="tx2"/>
                </a:solidFill>
              </a:defRPr>
            </a:lvl1pPr>
          </a:lstStyle>
          <a:p>
            <a:r>
              <a:rPr lang="en-US"/>
              <a:t>Click to edit Master title style</a:t>
            </a:r>
          </a:p>
        </p:txBody>
      </p:sp>
      <p:sp>
        <p:nvSpPr>
          <p:cNvPr id="3" name="Content Placeholder 2"/>
          <p:cNvSpPr>
            <a:spLocks noGrp="1"/>
          </p:cNvSpPr>
          <p:nvPr>
            <p:ph idx="1"/>
          </p:nvPr>
        </p:nvSpPr>
        <p:spPr>
          <a:xfrm>
            <a:off x="457200" y="1981203"/>
            <a:ext cx="822960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133327-CFB3-41DE-AB93-4427A7EC81A9}" type="datetime1">
              <a:rPr lang="nb-NO" smtClean="0"/>
              <a:pPr/>
              <a:t>05.02.2021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6DFC9D-216A-4FC5-A95E-4FCF1CAD56C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24000"/>
          </a:xfrm>
        </p:spPr>
        <p:txBody>
          <a:bodyPr anchor="b">
            <a:normAutofit/>
          </a:bodyPr>
          <a:lstStyle>
            <a:lvl1pPr algn="l">
              <a:defRPr sz="4000">
                <a:solidFill>
                  <a:schemeClr val="tx2"/>
                </a:solidFill>
              </a:defRPr>
            </a:lvl1pPr>
          </a:lstStyle>
          <a:p>
            <a:r>
              <a:rPr lang="en-US"/>
              <a:t>Click to edit Master title style</a:t>
            </a:r>
          </a:p>
        </p:txBody>
      </p:sp>
      <p:sp>
        <p:nvSpPr>
          <p:cNvPr id="3" name="Content Placeholder 2"/>
          <p:cNvSpPr>
            <a:spLocks noGrp="1"/>
          </p:cNvSpPr>
          <p:nvPr>
            <p:ph idx="1"/>
          </p:nvPr>
        </p:nvSpPr>
        <p:spPr>
          <a:xfrm>
            <a:off x="457200" y="1981201"/>
            <a:ext cx="6477000" cy="3581400"/>
          </a:xfrm>
        </p:spPr>
        <p:txBody>
          <a:bodyPr/>
          <a:lstStyle>
            <a:lvl1pPr marL="0" indent="0">
              <a:lnSpc>
                <a:spcPts val="2900"/>
              </a:lnSpc>
              <a:spcBef>
                <a:spcPts val="0"/>
              </a:spcBef>
              <a:buFontTx/>
              <a:buNone/>
              <a:defRPr sz="2400"/>
            </a:lvl1pPr>
            <a:lvl2pPr>
              <a:buClr>
                <a:schemeClr val="tx2"/>
              </a:buClr>
              <a:buFont typeface="Arial" pitchFamily="34" charset="0"/>
              <a:buChar char="•"/>
              <a:defRPr/>
            </a:lvl2pPr>
          </a:lstStyle>
          <a:p>
            <a:pPr lvl="0"/>
            <a:r>
              <a:rPr lang="en-US"/>
              <a:t>Click to edit Master text styles</a:t>
            </a:r>
          </a:p>
        </p:txBody>
      </p:sp>
      <p:sp>
        <p:nvSpPr>
          <p:cNvPr id="4" name="Date Placeholder 3"/>
          <p:cNvSpPr>
            <a:spLocks noGrp="1"/>
          </p:cNvSpPr>
          <p:nvPr>
            <p:ph type="dt" sz="half" idx="10"/>
          </p:nvPr>
        </p:nvSpPr>
        <p:spPr>
          <a:xfrm>
            <a:off x="3048000" y="6096000"/>
            <a:ext cx="1371600" cy="381000"/>
          </a:xfrm>
        </p:spPr>
        <p:txBody>
          <a:bodyPr/>
          <a:lstStyle/>
          <a:p>
            <a:fld id="{CAA71983-09B1-4669-9A70-F71453B32181}" type="datetime1">
              <a:rPr lang="nb-NO" smtClean="0"/>
              <a:pPr/>
              <a:t>05.02.2021</a:t>
            </a:fld>
            <a:endParaRPr lang="en-US"/>
          </a:p>
        </p:txBody>
      </p:sp>
      <p:sp>
        <p:nvSpPr>
          <p:cNvPr id="5" name="Footer Placeholder 4"/>
          <p:cNvSpPr>
            <a:spLocks noGrp="1"/>
          </p:cNvSpPr>
          <p:nvPr>
            <p:ph type="ftr" sz="quarter" idx="11"/>
          </p:nvPr>
        </p:nvSpPr>
        <p:spPr>
          <a:xfrm>
            <a:off x="4419600" y="6096003"/>
            <a:ext cx="4267200" cy="365125"/>
          </a:xfrm>
        </p:spPr>
        <p:txBody>
          <a:bodyPr/>
          <a:lstStyle/>
          <a:p>
            <a:endParaRPr lang="en-US" dirty="0"/>
          </a:p>
        </p:txBody>
      </p:sp>
      <p:sp>
        <p:nvSpPr>
          <p:cNvPr id="6" name="Slide Number Placeholder 5"/>
          <p:cNvSpPr>
            <a:spLocks noGrp="1"/>
          </p:cNvSpPr>
          <p:nvPr>
            <p:ph type="sldNum" sz="quarter" idx="12"/>
          </p:nvPr>
        </p:nvSpPr>
        <p:spPr>
          <a:xfrm>
            <a:off x="8686800" y="6096003"/>
            <a:ext cx="457200" cy="365125"/>
          </a:xfrm>
        </p:spPr>
        <p:txBody>
          <a:bodyPr/>
          <a:lstStyle/>
          <a:p>
            <a:fld id="{0C6DFC9D-216A-4FC5-A95E-4FCF1CAD56C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og bild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24000"/>
          </a:xfrm>
        </p:spPr>
        <p:txBody>
          <a:bodyPr anchor="b">
            <a:normAutofit/>
          </a:bodyPr>
          <a:lstStyle>
            <a:lvl1pPr algn="l">
              <a:defRPr sz="4000">
                <a:solidFill>
                  <a:schemeClr val="tx2"/>
                </a:solidFill>
              </a:defRPr>
            </a:lvl1pPr>
          </a:lstStyle>
          <a:p>
            <a:r>
              <a:rPr lang="en-US"/>
              <a:t>Click to edit Master title style</a:t>
            </a:r>
          </a:p>
        </p:txBody>
      </p:sp>
      <p:sp>
        <p:nvSpPr>
          <p:cNvPr id="3" name="Content Placeholder 2"/>
          <p:cNvSpPr>
            <a:spLocks noGrp="1"/>
          </p:cNvSpPr>
          <p:nvPr>
            <p:ph idx="1"/>
          </p:nvPr>
        </p:nvSpPr>
        <p:spPr>
          <a:xfrm>
            <a:off x="457200" y="1981201"/>
            <a:ext cx="5410200" cy="3581400"/>
          </a:xfrm>
        </p:spPr>
        <p:txBody>
          <a:bodyPr/>
          <a:lstStyle>
            <a:lvl1pPr marL="0" indent="0">
              <a:lnSpc>
                <a:spcPts val="2900"/>
              </a:lnSpc>
              <a:spcBef>
                <a:spcPts val="0"/>
              </a:spcBef>
              <a:buFontTx/>
              <a:buNone/>
              <a:defRPr sz="2400"/>
            </a:lvl1pPr>
            <a:lvl2pPr>
              <a:buClr>
                <a:schemeClr val="tx2"/>
              </a:buClr>
              <a:buFont typeface="Arial" pitchFamily="34" charset="0"/>
              <a:buChar char="•"/>
              <a:defRPr/>
            </a:lvl2pPr>
          </a:lstStyle>
          <a:p>
            <a:pPr lvl="0"/>
            <a:r>
              <a:rPr lang="en-US"/>
              <a:t>Click to edit Master text styles</a:t>
            </a:r>
          </a:p>
        </p:txBody>
      </p:sp>
      <p:sp>
        <p:nvSpPr>
          <p:cNvPr id="4" name="Date Placeholder 3"/>
          <p:cNvSpPr>
            <a:spLocks noGrp="1"/>
          </p:cNvSpPr>
          <p:nvPr>
            <p:ph type="dt" sz="half" idx="10"/>
          </p:nvPr>
        </p:nvSpPr>
        <p:spPr/>
        <p:txBody>
          <a:bodyPr/>
          <a:lstStyle/>
          <a:p>
            <a:fld id="{88CAE0A7-2B57-4463-A68C-2E10119AFE74}" type="datetime1">
              <a:rPr lang="nb-NO" smtClean="0"/>
              <a:pPr/>
              <a:t>05.02.2021</a:t>
            </a:fld>
            <a:endParaRPr lang="en-US"/>
          </a:p>
        </p:txBody>
      </p:sp>
      <p:sp>
        <p:nvSpPr>
          <p:cNvPr id="5" name="Footer Placeholder 4"/>
          <p:cNvSpPr>
            <a:spLocks noGrp="1"/>
          </p:cNvSpPr>
          <p:nvPr>
            <p:ph type="ftr" sz="quarter" idx="11"/>
          </p:nvPr>
        </p:nvSpPr>
        <p:spPr>
          <a:xfrm>
            <a:off x="4419600" y="6096000"/>
            <a:ext cx="3810000" cy="365125"/>
          </a:xfrm>
        </p:spPr>
        <p:txBody>
          <a:bodyPr/>
          <a:lstStyle/>
          <a:p>
            <a:endParaRPr lang="en-US"/>
          </a:p>
        </p:txBody>
      </p:sp>
      <p:sp>
        <p:nvSpPr>
          <p:cNvPr id="6" name="Slide Number Placeholder 5"/>
          <p:cNvSpPr>
            <a:spLocks noGrp="1"/>
          </p:cNvSpPr>
          <p:nvPr>
            <p:ph type="sldNum" sz="quarter" idx="12"/>
          </p:nvPr>
        </p:nvSpPr>
        <p:spPr>
          <a:xfrm>
            <a:off x="8229600" y="6096000"/>
            <a:ext cx="533400" cy="365125"/>
          </a:xfrm>
        </p:spPr>
        <p:txBody>
          <a:bodyPr/>
          <a:lstStyle/>
          <a:p>
            <a:fld id="{0C6DFC9D-216A-4FC5-A95E-4FCF1CAD56C4}" type="slidenum">
              <a:rPr lang="en-US" smtClean="0"/>
              <a:pPr/>
              <a:t>‹#›</a:t>
            </a:fld>
            <a:endParaRPr lang="en-US"/>
          </a:p>
        </p:txBody>
      </p:sp>
      <p:sp>
        <p:nvSpPr>
          <p:cNvPr id="8" name="Picture Placeholder 7"/>
          <p:cNvSpPr>
            <a:spLocks noGrp="1"/>
          </p:cNvSpPr>
          <p:nvPr>
            <p:ph type="pic" sz="quarter" idx="13"/>
          </p:nvPr>
        </p:nvSpPr>
        <p:spPr>
          <a:xfrm>
            <a:off x="6019800" y="1981200"/>
            <a:ext cx="2667000" cy="3581400"/>
          </a:xfrm>
        </p:spPr>
        <p:txBody>
          <a:bodyPr/>
          <a:lstStyle/>
          <a:p>
            <a:r>
              <a:rPr lang="en-US"/>
              <a:t>Click icon to add picture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lister">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nchor="b">
            <a:normAutofit/>
          </a:bodyPr>
          <a:lstStyle>
            <a:lvl1pPr>
              <a:defRPr sz="4000"/>
            </a:lvl1pPr>
          </a:lstStyle>
          <a:p>
            <a:r>
              <a:rPr lang="en-US"/>
              <a:t>Click to edit Master title style</a:t>
            </a:r>
            <a:endParaRPr lang="en-US" dirty="0"/>
          </a:p>
        </p:txBody>
      </p:sp>
      <p:sp>
        <p:nvSpPr>
          <p:cNvPr id="3" name="Content Placeholder 2"/>
          <p:cNvSpPr>
            <a:spLocks noGrp="1"/>
          </p:cNvSpPr>
          <p:nvPr>
            <p:ph sz="half" idx="1"/>
          </p:nvPr>
        </p:nvSpPr>
        <p:spPr>
          <a:xfrm>
            <a:off x="457200" y="1981200"/>
            <a:ext cx="40386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81200"/>
            <a:ext cx="40386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0AC479-68EE-4424-8C9B-C60837825FAA}" type="datetime1">
              <a:rPr lang="nb-NO" smtClean="0"/>
              <a:pPr/>
              <a:t>05.02.2021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6DFC9D-216A-4FC5-A95E-4FCF1CAD56C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1"/>
            <a:ext cx="5486400" cy="566738"/>
          </a:xfrm>
        </p:spPr>
        <p:txBody>
          <a:bodyPr anchor="b"/>
          <a:lstStyle>
            <a:lvl1pPr algn="l">
              <a:defRPr sz="2000" b="0"/>
            </a:lvl1pPr>
          </a:lstStyle>
          <a:p>
            <a:r>
              <a:rPr lang="en-US"/>
              <a:t>Click to edit Master title style</a:t>
            </a:r>
          </a:p>
        </p:txBody>
      </p:sp>
      <p:sp>
        <p:nvSpPr>
          <p:cNvPr id="3" name="Picture Placeholder 2"/>
          <p:cNvSpPr>
            <a:spLocks noGrp="1"/>
          </p:cNvSpPr>
          <p:nvPr>
            <p:ph type="pic" idx="1"/>
          </p:nvPr>
        </p:nvSpPr>
        <p:spPr>
          <a:xfrm>
            <a:off x="0" y="3"/>
            <a:ext cx="9144000" cy="4727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200" y="5410200"/>
            <a:ext cx="5486400" cy="457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5B95E-D913-4A6B-8807-3724B36B155C}" type="datetime1">
              <a:rPr lang="nb-NO" smtClean="0"/>
              <a:pPr/>
              <a:t>05.02.2021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6DFC9D-216A-4FC5-A95E-4FCF1CAD56C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993420-A8E9-4556-809C-FD5834F49FDC}" type="datetime1">
              <a:rPr lang="nb-NO" smtClean="0"/>
              <a:pPr/>
              <a:t>05.02.2021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C6DFC9D-216A-4FC5-A95E-4FCF1CAD56C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Vanlig med strek">
    <p:spTree>
      <p:nvGrpSpPr>
        <p:cNvPr id="1" name=""/>
        <p:cNvGrpSpPr/>
        <p:nvPr/>
      </p:nvGrpSpPr>
      <p:grpSpPr>
        <a:xfrm>
          <a:off x="0" y="0"/>
          <a:ext cx="0" cy="0"/>
          <a:chOff x="0" y="0"/>
          <a:chExt cx="0" cy="0"/>
        </a:xfrm>
      </p:grpSpPr>
      <p:graphicFrame>
        <p:nvGraphicFramePr>
          <p:cNvPr id="5" name="Objekt 8" hidden="1">
            <a:extLst>
              <a:ext uri="{FF2B5EF4-FFF2-40B4-BE49-F238E27FC236}">
                <a16:creationId xmlns:a16="http://schemas.microsoft.com/office/drawing/2014/main" id="{B6B04760-ECE8-4A0D-A69A-20766DBC0593}"/>
              </a:ext>
            </a:extLst>
          </p:cNvPr>
          <p:cNvGraphicFramePr>
            <a:graphicFrameLocks noChangeAspect="1"/>
          </p:cNvGraphicFramePr>
          <p:nvPr userDrawn="1">
            <p:custDataLst>
              <p:tags r:id="rId2"/>
            </p:custData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028" name="think-cell Slide" r:id="rId5" imgW="473" imgH="473" progId="TCLayout.ActiveDocument.1">
                  <p:embed/>
                </p:oleObj>
              </mc:Choice>
              <mc:Fallback>
                <p:oleObj name="think-cell Slide" r:id="rId5" imgW="473" imgH="473" progId="TCLayout.ActiveDocument.1">
                  <p:embed/>
                  <p:pic>
                    <p:nvPicPr>
                      <p:cNvPr id="5" name="Objekt 8" hidden="1">
                        <a:extLst>
                          <a:ext uri="{FF2B5EF4-FFF2-40B4-BE49-F238E27FC236}">
                            <a16:creationId xmlns:a16="http://schemas.microsoft.com/office/drawing/2014/main" id="{B6B04760-ECE8-4A0D-A69A-20766DBC05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2" y="1589"/>
                        <a:ext cx="119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ktangel 5" hidden="1">
            <a:extLst>
              <a:ext uri="{FF2B5EF4-FFF2-40B4-BE49-F238E27FC236}">
                <a16:creationId xmlns:a16="http://schemas.microsoft.com/office/drawing/2014/main" id="{0E860C1C-797A-4B2D-970E-993B430BA96A}"/>
              </a:ext>
            </a:extLst>
          </p:cNvPr>
          <p:cNvSpPr/>
          <p:nvPr userDrawn="1">
            <p:custDataLst>
              <p:tags r:id="rId3"/>
            </p:custDataLst>
          </p:nvPr>
        </p:nvSpPr>
        <p:spPr>
          <a:xfrm>
            <a:off x="0"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lnSpc>
                <a:spcPct val="90000"/>
              </a:lnSpc>
              <a:defRPr/>
            </a:pPr>
            <a:endParaRPr lang="nb-NO" sz="4500" dirty="0">
              <a:ea typeface="+mj-ea"/>
              <a:cs typeface="+mj-cs"/>
              <a:sym typeface="Century Gothic" panose="020B0502020202020204" pitchFamily="34" charset="0"/>
            </a:endParaRPr>
          </a:p>
        </p:txBody>
      </p:sp>
      <p:sp>
        <p:nvSpPr>
          <p:cNvPr id="16" name="Plassholder for tekst 15">
            <a:extLst>
              <a:ext uri="{FF2B5EF4-FFF2-40B4-BE49-F238E27FC236}">
                <a16:creationId xmlns:a16="http://schemas.microsoft.com/office/drawing/2014/main" id="{5F88B20D-CF4A-43A4-8A79-94E1E446D24C}"/>
              </a:ext>
            </a:extLst>
          </p:cNvPr>
          <p:cNvSpPr>
            <a:spLocks noGrp="1"/>
          </p:cNvSpPr>
          <p:nvPr>
            <p:ph type="body" sz="quarter" idx="14" hasCustomPrompt="1"/>
          </p:nvPr>
        </p:nvSpPr>
        <p:spPr>
          <a:xfrm>
            <a:off x="233541" y="94271"/>
            <a:ext cx="8286572" cy="977292"/>
          </a:xfrm>
          <a:prstGeom prst="rect">
            <a:avLst/>
          </a:prstGeom>
        </p:spPr>
        <p:txBody>
          <a:bodyPr anchor="b"/>
          <a:lstStyle>
            <a:lvl1pPr marL="0" indent="0">
              <a:buNone/>
              <a:defRPr sz="1800" b="1"/>
            </a:lvl1pPr>
          </a:lstStyle>
          <a:p>
            <a:pPr lvl="0"/>
            <a:r>
              <a:rPr lang="nb-NO" dirty="0"/>
              <a:t>Rediger tekststiler i malen</a:t>
            </a:r>
          </a:p>
        </p:txBody>
      </p:sp>
      <p:sp>
        <p:nvSpPr>
          <p:cNvPr id="8" name="Plassholder for lysbildenummer 5">
            <a:extLst>
              <a:ext uri="{FF2B5EF4-FFF2-40B4-BE49-F238E27FC236}">
                <a16:creationId xmlns:a16="http://schemas.microsoft.com/office/drawing/2014/main" id="{CB8B5BF6-43C3-4446-B37D-91DA1A93AA77}"/>
              </a:ext>
            </a:extLst>
          </p:cNvPr>
          <p:cNvSpPr>
            <a:spLocks noGrp="1"/>
          </p:cNvSpPr>
          <p:nvPr>
            <p:ph type="sldNum" sz="quarter" idx="15"/>
          </p:nvPr>
        </p:nvSpPr>
        <p:spPr/>
        <p:txBody>
          <a:bodyPr/>
          <a:lstStyle>
            <a:lvl1pPr>
              <a:defRPr/>
            </a:lvl1pPr>
          </a:lstStyle>
          <a:p>
            <a:pPr>
              <a:defRPr/>
            </a:pPr>
            <a:fld id="{AE73B1C1-59DE-4C7B-960B-B927626E0042}" type="slidenum">
              <a:rPr lang="nb-NO"/>
              <a:pPr>
                <a:defRPr/>
              </a:pPr>
              <a:t>‹#›</a:t>
            </a:fld>
            <a:endParaRPr lang="nb-NO"/>
          </a:p>
        </p:txBody>
      </p:sp>
      <p:cxnSp>
        <p:nvCxnSpPr>
          <p:cNvPr id="3" name="Straight Connector 2">
            <a:extLst>
              <a:ext uri="{FF2B5EF4-FFF2-40B4-BE49-F238E27FC236}">
                <a16:creationId xmlns:a16="http://schemas.microsoft.com/office/drawing/2014/main" id="{6CE8C0DF-C9BD-403D-8976-86FABDA3774D}"/>
              </a:ext>
            </a:extLst>
          </p:cNvPr>
          <p:cNvCxnSpPr/>
          <p:nvPr userDrawn="1"/>
        </p:nvCxnSpPr>
        <p:spPr>
          <a:xfrm>
            <a:off x="233542" y="1071563"/>
            <a:ext cx="8639438"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8014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5.xml"/><Relationship Id="rId7" Type="http://schemas.openxmlformats.org/officeDocument/2006/relationships/image" Target="../media/image6.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Hovedlogo_m strek.png"/>
          <p:cNvPicPr>
            <a:picLocks noChangeAspect="1"/>
          </p:cNvPicPr>
          <p:nvPr/>
        </p:nvPicPr>
        <p:blipFill>
          <a:blip r:embed="rId11" cstate="print"/>
          <a:srcRect r="6598"/>
          <a:stretch>
            <a:fillRect/>
          </a:stretch>
        </p:blipFill>
        <p:spPr>
          <a:xfrm>
            <a:off x="609733" y="6019800"/>
            <a:ext cx="8540720" cy="508479"/>
          </a:xfrm>
          <a:prstGeom prst="rect">
            <a:avLst/>
          </a:prstGeom>
        </p:spPr>
      </p:pic>
      <p:sp>
        <p:nvSpPr>
          <p:cNvPr id="2" name="Title Placeholder 1"/>
          <p:cNvSpPr>
            <a:spLocks noGrp="1"/>
          </p:cNvSpPr>
          <p:nvPr>
            <p:ph type="title"/>
          </p:nvPr>
        </p:nvSpPr>
        <p:spPr>
          <a:xfrm>
            <a:off x="609600" y="838200"/>
            <a:ext cx="8229600" cy="914400"/>
          </a:xfrm>
          <a:prstGeom prst="rect">
            <a:avLst/>
          </a:prstGeom>
        </p:spPr>
        <p:txBody>
          <a:bodyPr vert="horz" lIns="91440" tIns="45720" rIns="91440" bIns="45720" rtlCol="0" anchor="ctr">
            <a:normAutofit/>
          </a:bodyPr>
          <a:lstStyle/>
          <a:p>
            <a:r>
              <a:rPr lang="nb-NO" dirty="0"/>
              <a:t>Klikk for å redigere tittelstil</a:t>
            </a:r>
            <a:endParaRPr lang="en-US" dirty="0"/>
          </a:p>
        </p:txBody>
      </p:sp>
      <p:sp>
        <p:nvSpPr>
          <p:cNvPr id="3" name="Text Placeholder 2"/>
          <p:cNvSpPr>
            <a:spLocks noGrp="1"/>
          </p:cNvSpPr>
          <p:nvPr>
            <p:ph type="body" idx="1"/>
          </p:nvPr>
        </p:nvSpPr>
        <p:spPr>
          <a:xfrm>
            <a:off x="609600" y="1828803"/>
            <a:ext cx="8229600" cy="3810001"/>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3048000" y="6096000"/>
            <a:ext cx="1371600" cy="381000"/>
          </a:xfrm>
          <a:prstGeom prst="rect">
            <a:avLst/>
          </a:prstGeom>
        </p:spPr>
        <p:txBody>
          <a:bodyPr vert="horz" lIns="91440" tIns="45720" rIns="91440" bIns="45720" rtlCol="0" anchor="ctr"/>
          <a:lstStyle>
            <a:lvl1pPr algn="l">
              <a:defRPr sz="1200">
                <a:solidFill>
                  <a:schemeClr val="bg1"/>
                </a:solidFill>
              </a:defRPr>
            </a:lvl1pPr>
          </a:lstStyle>
          <a:p>
            <a:fld id="{7F993420-A8E9-4556-809C-FD5834F49FDC}" type="datetime1">
              <a:rPr lang="nb-NO" smtClean="0"/>
              <a:pPr/>
              <a:t>05.02.2021</a:t>
            </a:fld>
            <a:endParaRPr lang="en-US" dirty="0"/>
          </a:p>
        </p:txBody>
      </p:sp>
      <p:sp>
        <p:nvSpPr>
          <p:cNvPr id="5" name="Footer Placeholder 4"/>
          <p:cNvSpPr>
            <a:spLocks noGrp="1"/>
          </p:cNvSpPr>
          <p:nvPr>
            <p:ph type="ftr" sz="quarter" idx="3"/>
          </p:nvPr>
        </p:nvSpPr>
        <p:spPr>
          <a:xfrm>
            <a:off x="4419600" y="6096003"/>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315200" y="6096003"/>
            <a:ext cx="381000" cy="365125"/>
          </a:xfrm>
          <a:prstGeom prst="rect">
            <a:avLst/>
          </a:prstGeom>
        </p:spPr>
        <p:txBody>
          <a:bodyPr vert="horz" lIns="91440" tIns="45720" rIns="91440" bIns="45720" rtlCol="0" anchor="ctr"/>
          <a:lstStyle>
            <a:lvl1pPr algn="r">
              <a:defRPr sz="1200">
                <a:solidFill>
                  <a:schemeClr val="bg2"/>
                </a:solidFill>
              </a:defRPr>
            </a:lvl1pPr>
          </a:lstStyle>
          <a:p>
            <a:fld id="{0C6DFC9D-216A-4FC5-A95E-4FCF1CAD56C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61" r:id="rId4"/>
    <p:sldLayoutId id="2147483672" r:id="rId5"/>
    <p:sldLayoutId id="2147483652" r:id="rId6"/>
    <p:sldLayoutId id="2147483657" r:id="rId7"/>
    <p:sldLayoutId id="2147483674" r:id="rId8"/>
    <p:sldLayoutId id="2147483676" r:id="rId9"/>
  </p:sldLayoutIdLst>
  <p:hf hdr="0"/>
  <p:txStyles>
    <p:titleStyle>
      <a:lvl1pPr algn="l" defTabSz="914400" rtl="0" eaLnBrk="1" latinLnBrk="0" hangingPunct="1">
        <a:spcBef>
          <a:spcPct val="0"/>
        </a:spcBef>
        <a:buNone/>
        <a:defRPr sz="4000" kern="1200">
          <a:solidFill>
            <a:schemeClr val="tx2"/>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69" r:id="rId2"/>
    <p:sldLayoutId id="2147483670" r:id="rId3"/>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580633"/>
            <a:ext cx="9144000" cy="277495"/>
          </a:xfrm>
          <a:custGeom>
            <a:avLst/>
            <a:gdLst/>
            <a:ahLst/>
            <a:cxnLst/>
            <a:rect l="l" t="t" r="r" b="b"/>
            <a:pathLst>
              <a:path w="12192000" h="277495">
                <a:moveTo>
                  <a:pt x="12192000" y="0"/>
                </a:moveTo>
                <a:lnTo>
                  <a:pt x="0" y="0"/>
                </a:lnTo>
                <a:lnTo>
                  <a:pt x="0" y="277368"/>
                </a:lnTo>
                <a:lnTo>
                  <a:pt x="12192000" y="277368"/>
                </a:lnTo>
                <a:lnTo>
                  <a:pt x="12192000" y="0"/>
                </a:lnTo>
                <a:close/>
              </a:path>
            </a:pathLst>
          </a:custGeom>
          <a:solidFill>
            <a:srgbClr val="283641"/>
          </a:solidFill>
        </p:spPr>
        <p:txBody>
          <a:bodyPr wrap="square" lIns="0" tIns="0" rIns="0" bIns="0" rtlCol="0"/>
          <a:lstStyle/>
          <a:p>
            <a:endParaRPr sz="1350"/>
          </a:p>
        </p:txBody>
      </p:sp>
      <p:sp>
        <p:nvSpPr>
          <p:cNvPr id="17" name="bg object 17"/>
          <p:cNvSpPr/>
          <p:nvPr/>
        </p:nvSpPr>
        <p:spPr>
          <a:xfrm>
            <a:off x="8964548" y="6605016"/>
            <a:ext cx="179451" cy="252985"/>
          </a:xfrm>
          <a:prstGeom prst="rect">
            <a:avLst/>
          </a:prstGeom>
          <a:blipFill>
            <a:blip r:embed="rId7" cstate="print"/>
            <a:stretch>
              <a:fillRect/>
            </a:stretch>
          </a:blipFill>
        </p:spPr>
        <p:txBody>
          <a:bodyPr wrap="square" lIns="0" tIns="0" rIns="0" bIns="0" rtlCol="0"/>
          <a:lstStyle/>
          <a:p>
            <a:endParaRPr sz="1350"/>
          </a:p>
        </p:txBody>
      </p:sp>
      <p:sp>
        <p:nvSpPr>
          <p:cNvPr id="18" name="bg object 18"/>
          <p:cNvSpPr/>
          <p:nvPr/>
        </p:nvSpPr>
        <p:spPr>
          <a:xfrm>
            <a:off x="8531352" y="6577584"/>
            <a:ext cx="193166" cy="280417"/>
          </a:xfrm>
          <a:prstGeom prst="rect">
            <a:avLst/>
          </a:prstGeom>
          <a:blipFill>
            <a:blip r:embed="rId8" cstate="print"/>
            <a:stretch>
              <a:fillRect/>
            </a:stretch>
          </a:blipFill>
        </p:spPr>
        <p:txBody>
          <a:bodyPr wrap="square" lIns="0" tIns="0" rIns="0" bIns="0" rtlCol="0"/>
          <a:lstStyle/>
          <a:p>
            <a:endParaRPr sz="1350"/>
          </a:p>
        </p:txBody>
      </p:sp>
      <p:sp>
        <p:nvSpPr>
          <p:cNvPr id="19" name="bg object 19"/>
          <p:cNvSpPr/>
          <p:nvPr/>
        </p:nvSpPr>
        <p:spPr>
          <a:xfrm>
            <a:off x="233744" y="1072133"/>
            <a:ext cx="8639651" cy="0"/>
          </a:xfrm>
          <a:custGeom>
            <a:avLst/>
            <a:gdLst/>
            <a:ahLst/>
            <a:cxnLst/>
            <a:rect l="l" t="t" r="r" b="b"/>
            <a:pathLst>
              <a:path w="11519535">
                <a:moveTo>
                  <a:pt x="0" y="0"/>
                </a:moveTo>
                <a:lnTo>
                  <a:pt x="11519281" y="0"/>
                </a:lnTo>
              </a:path>
            </a:pathLst>
          </a:custGeom>
          <a:ln w="19812">
            <a:solidFill>
              <a:srgbClr val="283641"/>
            </a:solidFill>
          </a:ln>
        </p:spPr>
        <p:txBody>
          <a:bodyPr wrap="square" lIns="0" tIns="0" rIns="0" bIns="0" rtlCol="0"/>
          <a:lstStyle/>
          <a:p>
            <a:endParaRPr sz="1350"/>
          </a:p>
        </p:txBody>
      </p:sp>
      <p:sp>
        <p:nvSpPr>
          <p:cNvPr id="2" name="Holder 2"/>
          <p:cNvSpPr>
            <a:spLocks noGrp="1"/>
          </p:cNvSpPr>
          <p:nvPr>
            <p:ph type="title"/>
          </p:nvPr>
        </p:nvSpPr>
        <p:spPr>
          <a:xfrm>
            <a:off x="282168" y="641045"/>
            <a:ext cx="8579663" cy="369332"/>
          </a:xfrm>
          <a:prstGeom prst="rect">
            <a:avLst/>
          </a:prstGeom>
        </p:spPr>
        <p:txBody>
          <a:bodyPr wrap="square" lIns="0" tIns="0" rIns="0" bIns="0">
            <a:spAutoFit/>
          </a:bodyPr>
          <a:lstStyle>
            <a:lvl1pPr>
              <a:defRPr sz="2400" b="1" i="0">
                <a:solidFill>
                  <a:schemeClr val="tx1"/>
                </a:solidFill>
                <a:latin typeface="Century Gothic"/>
                <a:cs typeface="Century Gothic"/>
              </a:defRPr>
            </a:lvl1pPr>
          </a:lstStyle>
          <a:p>
            <a:endParaRPr/>
          </a:p>
        </p:txBody>
      </p:sp>
      <p:sp>
        <p:nvSpPr>
          <p:cNvPr id="3" name="Holder 3"/>
          <p:cNvSpPr>
            <a:spLocks noGrp="1"/>
          </p:cNvSpPr>
          <p:nvPr>
            <p:ph type="body" idx="1"/>
          </p:nvPr>
        </p:nvSpPr>
        <p:spPr>
          <a:xfrm>
            <a:off x="266853" y="1547057"/>
            <a:ext cx="8610295"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2/5/2021</a:t>
            </a:fld>
            <a:endParaRPr lang="en-US"/>
          </a:p>
        </p:txBody>
      </p:sp>
      <p:sp>
        <p:nvSpPr>
          <p:cNvPr id="6" name="Holder 6"/>
          <p:cNvSpPr>
            <a:spLocks noGrp="1"/>
          </p:cNvSpPr>
          <p:nvPr>
            <p:ph type="sldNum" sz="quarter" idx="7"/>
          </p:nvPr>
        </p:nvSpPr>
        <p:spPr>
          <a:xfrm>
            <a:off x="8783479" y="6602854"/>
            <a:ext cx="207169" cy="161583"/>
          </a:xfrm>
          <a:prstGeom prst="rect">
            <a:avLst/>
          </a:prstGeom>
        </p:spPr>
        <p:txBody>
          <a:bodyPr wrap="square" lIns="0" tIns="0" rIns="0" bIns="0">
            <a:spAutoFit/>
          </a:bodyPr>
          <a:lstStyle>
            <a:lvl1pPr>
              <a:defRPr sz="1050" b="1" i="0">
                <a:solidFill>
                  <a:schemeClr val="bg1"/>
                </a:solidFill>
                <a:latin typeface="Century Gothic"/>
                <a:cs typeface="Century Gothic"/>
              </a:defRPr>
            </a:lvl1pPr>
          </a:lstStyle>
          <a:p>
            <a:pPr marL="28575">
              <a:spcBef>
                <a:spcPts val="83"/>
              </a:spcBef>
            </a:pPr>
            <a:fld id="{81D60167-4931-47E6-BA6A-407CBD079E47}" type="slidenum">
              <a:rPr lang="en-US" smtClean="0"/>
              <a:pPr marL="28575">
                <a:spcBef>
                  <a:spcPts val="83"/>
                </a:spcBef>
              </a:pPr>
              <a:t>‹#›</a:t>
            </a:fld>
            <a:endParaRPr lang="en-US" dirty="0"/>
          </a:p>
        </p:txBody>
      </p:sp>
    </p:spTree>
    <p:extLst>
      <p:ext uri="{BB962C8B-B14F-4D97-AF65-F5344CB8AC3E}">
        <p14:creationId xmlns:p14="http://schemas.microsoft.com/office/powerpoint/2010/main" val="239356144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30.jpg"/><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19.emf"/><Relationship Id="rId5" Type="http://schemas.openxmlformats.org/officeDocument/2006/relationships/oleObject" Target="../embeddings/oleObject4.bin"/><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tags" Target="../tags/tag5.xml"/><Relationship Id="rId7" Type="http://schemas.openxmlformats.org/officeDocument/2006/relationships/image" Target="../media/image19.emf"/><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2.xml"/><Relationship Id="rId4" Type="http://schemas.openxmlformats.org/officeDocument/2006/relationships/slideLayout" Target="../slideLayouts/slideLayout2.xml"/><Relationship Id="rId9"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495271" y="3789040"/>
            <a:ext cx="8210872" cy="1512168"/>
          </a:xfrm>
        </p:spPr>
        <p:txBody>
          <a:bodyPr/>
          <a:lstStyle/>
          <a:p>
            <a:pPr algn="ctr">
              <a:lnSpc>
                <a:spcPct val="100000"/>
              </a:lnSpc>
            </a:pPr>
            <a:br>
              <a:rPr lang="nb-NO" dirty="0">
                <a:latin typeface="Calibri" panose="020F0502020204030204" pitchFamily="34" charset="0"/>
              </a:rPr>
            </a:br>
            <a:br>
              <a:rPr lang="nb-NO" dirty="0">
                <a:latin typeface="Calibri" panose="020F0502020204030204" pitchFamily="34" charset="0"/>
              </a:rPr>
            </a:br>
            <a:br>
              <a:rPr lang="nb-NO" dirty="0">
                <a:latin typeface="Calibri" panose="020F0502020204030204" pitchFamily="34" charset="0"/>
              </a:rPr>
            </a:br>
            <a:r>
              <a:rPr lang="nb-NO" sz="6000" b="1" dirty="0">
                <a:latin typeface="Calibri" panose="020F0502020204030204" pitchFamily="34" charset="0"/>
              </a:rPr>
              <a:t>STRATEGI</a:t>
            </a:r>
            <a:br>
              <a:rPr lang="nb-NO" sz="4800" dirty="0">
                <a:latin typeface="Calibri" panose="020F0502020204030204" pitchFamily="34" charset="0"/>
              </a:rPr>
            </a:br>
            <a:r>
              <a:rPr lang="nb-NO" sz="4000" dirty="0">
                <a:latin typeface="Calibri" panose="020F0502020204030204" pitchFamily="34" charset="0"/>
              </a:rPr>
              <a:t>Norsk Folkehjelp mot 2030 via 2023</a:t>
            </a:r>
            <a:endParaRPr lang="nb-NO" dirty="0">
              <a:latin typeface="Calibri" panose="020F0502020204030204" pitchFamily="34" charset="0"/>
            </a:endParaRPr>
          </a:p>
        </p:txBody>
      </p:sp>
      <p:pic>
        <p:nvPicPr>
          <p:cNvPr id="7" name="Picture 6">
            <a:extLst>
              <a:ext uri="{FF2B5EF4-FFF2-40B4-BE49-F238E27FC236}">
                <a16:creationId xmlns:a16="http://schemas.microsoft.com/office/drawing/2014/main" id="{C1CC8274-235D-49C5-995F-0AE81BC61A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938">
            <a:off x="6786871" y="968656"/>
            <a:ext cx="2218903" cy="2465448"/>
          </a:xfrm>
          <a:prstGeom prst="rect">
            <a:avLst/>
          </a:prstGeom>
        </p:spPr>
      </p:pic>
      <p:pic>
        <p:nvPicPr>
          <p:cNvPr id="13" name="Picture 12">
            <a:extLst>
              <a:ext uri="{FF2B5EF4-FFF2-40B4-BE49-F238E27FC236}">
                <a16:creationId xmlns:a16="http://schemas.microsoft.com/office/drawing/2014/main" id="{E680A64B-03F9-49BE-9315-9ADD07C06B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1315" y="836143"/>
            <a:ext cx="2189392" cy="2570242"/>
          </a:xfrm>
          <a:prstGeom prst="rect">
            <a:avLst/>
          </a:prstGeom>
        </p:spPr>
      </p:pic>
      <p:pic>
        <p:nvPicPr>
          <p:cNvPr id="15" name="Picture 14">
            <a:extLst>
              <a:ext uri="{FF2B5EF4-FFF2-40B4-BE49-F238E27FC236}">
                <a16:creationId xmlns:a16="http://schemas.microsoft.com/office/drawing/2014/main" id="{D10159DF-4E7D-4E25-BE18-AA89A79EA0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425005">
            <a:off x="158667" y="870317"/>
            <a:ext cx="2156115" cy="2531178"/>
          </a:xfrm>
          <a:prstGeom prst="rect">
            <a:avLst/>
          </a:prstGeom>
        </p:spPr>
      </p:pic>
      <p:pic>
        <p:nvPicPr>
          <p:cNvPr id="4" name="Picture 3">
            <a:extLst>
              <a:ext uri="{FF2B5EF4-FFF2-40B4-BE49-F238E27FC236}">
                <a16:creationId xmlns:a16="http://schemas.microsoft.com/office/drawing/2014/main" id="{0A25B7C2-1B69-4CAC-87B4-3E97C3029F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80767">
            <a:off x="4664238" y="902580"/>
            <a:ext cx="2228506" cy="2476118"/>
          </a:xfrm>
          <a:prstGeom prst="rect">
            <a:avLst/>
          </a:prstGeom>
        </p:spPr>
      </p:pic>
    </p:spTree>
    <p:extLst>
      <p:ext uri="{BB962C8B-B14F-4D97-AF65-F5344CB8AC3E}">
        <p14:creationId xmlns:p14="http://schemas.microsoft.com/office/powerpoint/2010/main" val="617706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B4545-521B-4CE3-A20C-CA656935EFD5}"/>
              </a:ext>
            </a:extLst>
          </p:cNvPr>
          <p:cNvSpPr>
            <a:spLocks noGrp="1"/>
          </p:cNvSpPr>
          <p:nvPr>
            <p:ph type="title"/>
          </p:nvPr>
        </p:nvSpPr>
        <p:spPr>
          <a:xfrm>
            <a:off x="251520" y="312033"/>
            <a:ext cx="8229600" cy="686983"/>
          </a:xfrm>
        </p:spPr>
        <p:txBody>
          <a:bodyPr>
            <a:normAutofit/>
          </a:bodyPr>
          <a:lstStyle/>
          <a:p>
            <a:r>
              <a:rPr lang="nb-NO" sz="3200" b="1" dirty="0"/>
              <a:t>REDNINGSTJENESTEN</a:t>
            </a:r>
            <a:endParaRPr lang="no-NO" sz="3200" b="1" dirty="0"/>
          </a:p>
        </p:txBody>
      </p:sp>
      <p:sp>
        <p:nvSpPr>
          <p:cNvPr id="3" name="Content Placeholder 2">
            <a:extLst>
              <a:ext uri="{FF2B5EF4-FFF2-40B4-BE49-F238E27FC236}">
                <a16:creationId xmlns:a16="http://schemas.microsoft.com/office/drawing/2014/main" id="{3EBF31CF-F9E5-4D6B-A524-F895B31C090D}"/>
              </a:ext>
            </a:extLst>
          </p:cNvPr>
          <p:cNvSpPr>
            <a:spLocks noGrp="1"/>
          </p:cNvSpPr>
          <p:nvPr>
            <p:ph idx="1"/>
          </p:nvPr>
        </p:nvSpPr>
        <p:spPr>
          <a:xfrm>
            <a:off x="243882" y="1103577"/>
            <a:ext cx="5336229" cy="4845703"/>
          </a:xfrm>
        </p:spPr>
        <p:txBody>
          <a:bodyPr>
            <a:normAutofit fontScale="25000" lnSpcReduction="20000"/>
          </a:bodyPr>
          <a:lstStyle/>
          <a:p>
            <a:pPr marL="0" indent="0">
              <a:buNone/>
            </a:pPr>
            <a:r>
              <a:rPr lang="nb-NO" sz="7200" b="1" dirty="0"/>
              <a:t>Overordnet mål: å redde flere liv</a:t>
            </a:r>
            <a:endParaRPr lang="nb-NO" sz="7200" dirty="0"/>
          </a:p>
          <a:p>
            <a:pPr marL="57150" indent="0">
              <a:buNone/>
            </a:pPr>
            <a:r>
              <a:rPr lang="nb-NO" sz="7200" dirty="0"/>
              <a:t>Høy førstehjelpskompetanse og dyktige instruktører og ledere blant Norsk Folkehjelps mannskaper er avgjørende for å redde liv, og et utgangspunkt for vårt arbeid. Pasientens- og lokalsamfunnets behov avgjør hvem vi rekrutterer, hvordan vi lærer opp og hvilket utstyr som skal være tilgjengelig. </a:t>
            </a:r>
          </a:p>
          <a:p>
            <a:pPr marL="57150" indent="0">
              <a:buNone/>
            </a:pPr>
            <a:endParaRPr lang="nb-NO" sz="7200" dirty="0"/>
          </a:p>
          <a:p>
            <a:pPr marL="57150" indent="0">
              <a:buNone/>
            </a:pPr>
            <a:r>
              <a:rPr lang="nb-NO" sz="7200" dirty="0"/>
              <a:t>En tydelig satsing på </a:t>
            </a:r>
            <a:r>
              <a:rPr lang="nb-NO" sz="7200" b="1" dirty="0"/>
              <a:t>gode faglige aktiviteter for sanitetsungdom </a:t>
            </a:r>
            <a:r>
              <a:rPr lang="nb-NO" sz="7200" dirty="0"/>
              <a:t>gir grunnlag for økt rekruttering.  </a:t>
            </a:r>
            <a:endParaRPr lang="no-NO" sz="7200" dirty="0"/>
          </a:p>
          <a:p>
            <a:pPr marL="57150" indent="0">
              <a:buNone/>
            </a:pPr>
            <a:endParaRPr lang="nb-NO" sz="7200" dirty="0"/>
          </a:p>
          <a:p>
            <a:pPr marL="0" indent="0">
              <a:buNone/>
            </a:pPr>
            <a:r>
              <a:rPr lang="nb-NO" sz="7200" dirty="0"/>
              <a:t>Vi skal ha høy kompetanse og kvalitet </a:t>
            </a:r>
            <a:br>
              <a:rPr lang="nb-NO" sz="7200" dirty="0"/>
            </a:br>
            <a:r>
              <a:rPr lang="nb-NO" sz="7200" dirty="0"/>
              <a:t>på følgende områder:</a:t>
            </a:r>
          </a:p>
          <a:p>
            <a:r>
              <a:rPr lang="nb-NO" sz="7200" dirty="0"/>
              <a:t>Mannskaper</a:t>
            </a:r>
          </a:p>
          <a:p>
            <a:r>
              <a:rPr lang="nb-NO" sz="7200" dirty="0"/>
              <a:t>Opplæring og trening</a:t>
            </a:r>
          </a:p>
          <a:p>
            <a:r>
              <a:rPr lang="nb-NO" sz="7200" dirty="0"/>
              <a:t>Utstyr/teknologi </a:t>
            </a:r>
          </a:p>
          <a:p>
            <a:r>
              <a:rPr lang="nb-NO" sz="7200" dirty="0"/>
              <a:t>Instruktører og ledere </a:t>
            </a:r>
            <a:endParaRPr lang="no-NO" sz="7200" dirty="0"/>
          </a:p>
          <a:p>
            <a:pPr marL="57150" indent="0">
              <a:buNone/>
            </a:pPr>
            <a:endParaRPr lang="no-NO" sz="2400" dirty="0"/>
          </a:p>
        </p:txBody>
      </p:sp>
      <p:sp>
        <p:nvSpPr>
          <p:cNvPr id="4" name="Slide Number Placeholder 3">
            <a:extLst>
              <a:ext uri="{FF2B5EF4-FFF2-40B4-BE49-F238E27FC236}">
                <a16:creationId xmlns:a16="http://schemas.microsoft.com/office/drawing/2014/main" id="{A5C7DF94-4401-4AD5-98B9-EF3CD834EEA4}"/>
              </a:ext>
            </a:extLst>
          </p:cNvPr>
          <p:cNvSpPr>
            <a:spLocks noGrp="1"/>
          </p:cNvSpPr>
          <p:nvPr>
            <p:ph type="sldNum" sz="quarter" idx="12"/>
          </p:nvPr>
        </p:nvSpPr>
        <p:spPr/>
        <p:txBody>
          <a:bodyPr/>
          <a:lstStyle/>
          <a:p>
            <a:pPr>
              <a:defRPr/>
            </a:pPr>
            <a:fld id="{15BF4DF8-0BA5-4C17-8288-261077C00398}" type="slidenum">
              <a:rPr lang="nb-NO" smtClean="0"/>
              <a:pPr>
                <a:defRPr/>
              </a:pPr>
              <a:t>10</a:t>
            </a:fld>
            <a:endParaRPr lang="nb-NO"/>
          </a:p>
        </p:txBody>
      </p:sp>
      <p:pic>
        <p:nvPicPr>
          <p:cNvPr id="5" name="Picture 4">
            <a:extLst>
              <a:ext uri="{FF2B5EF4-FFF2-40B4-BE49-F238E27FC236}">
                <a16:creationId xmlns:a16="http://schemas.microsoft.com/office/drawing/2014/main" id="{73D301F5-5471-496A-8567-3943F0B1E4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1345">
            <a:off x="5628486" y="98420"/>
            <a:ext cx="3143522" cy="3690349"/>
          </a:xfrm>
          <a:prstGeom prst="rect">
            <a:avLst/>
          </a:prstGeom>
        </p:spPr>
      </p:pic>
      <p:pic>
        <p:nvPicPr>
          <p:cNvPr id="7" name="Picture 6">
            <a:extLst>
              <a:ext uri="{FF2B5EF4-FFF2-40B4-BE49-F238E27FC236}">
                <a16:creationId xmlns:a16="http://schemas.microsoft.com/office/drawing/2014/main" id="{E061809F-39A1-4B14-9C9B-5DAAB68D23E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399" b="1693"/>
          <a:stretch/>
        </p:blipFill>
        <p:spPr>
          <a:xfrm>
            <a:off x="4366320" y="3954003"/>
            <a:ext cx="4283968" cy="2046068"/>
          </a:xfrm>
          <a:prstGeom prst="rect">
            <a:avLst/>
          </a:prstGeom>
        </p:spPr>
      </p:pic>
    </p:spTree>
    <p:extLst>
      <p:ext uri="{BB962C8B-B14F-4D97-AF65-F5344CB8AC3E}">
        <p14:creationId xmlns:p14="http://schemas.microsoft.com/office/powerpoint/2010/main" val="2044568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01105-FF30-43C7-8772-EC41BA19AE9B}"/>
              </a:ext>
            </a:extLst>
          </p:cNvPr>
          <p:cNvSpPr>
            <a:spLocks noGrp="1"/>
          </p:cNvSpPr>
          <p:nvPr>
            <p:ph type="title"/>
          </p:nvPr>
        </p:nvSpPr>
        <p:spPr>
          <a:xfrm>
            <a:off x="179512" y="396872"/>
            <a:ext cx="8229600" cy="599728"/>
          </a:xfrm>
        </p:spPr>
        <p:txBody>
          <a:bodyPr>
            <a:normAutofit/>
          </a:bodyPr>
          <a:lstStyle/>
          <a:p>
            <a:r>
              <a:rPr lang="nb-NO" sz="3200" b="1" dirty="0"/>
              <a:t>SAMFUNNSPOLITISK ARBEID</a:t>
            </a:r>
            <a:endParaRPr lang="no-NO" sz="3200" b="1" dirty="0"/>
          </a:p>
        </p:txBody>
      </p:sp>
      <p:sp>
        <p:nvSpPr>
          <p:cNvPr id="3" name="Content Placeholder 2">
            <a:extLst>
              <a:ext uri="{FF2B5EF4-FFF2-40B4-BE49-F238E27FC236}">
                <a16:creationId xmlns:a16="http://schemas.microsoft.com/office/drawing/2014/main" id="{D4FC5E62-7D8F-4AE1-98F5-E51DB4B0F138}"/>
              </a:ext>
            </a:extLst>
          </p:cNvPr>
          <p:cNvSpPr>
            <a:spLocks noGrp="1"/>
          </p:cNvSpPr>
          <p:nvPr>
            <p:ph idx="1"/>
          </p:nvPr>
        </p:nvSpPr>
        <p:spPr>
          <a:xfrm>
            <a:off x="179512" y="1087386"/>
            <a:ext cx="5009130" cy="4683227"/>
          </a:xfrm>
        </p:spPr>
        <p:txBody>
          <a:bodyPr>
            <a:normAutofit fontScale="47500" lnSpcReduction="20000"/>
          </a:bodyPr>
          <a:lstStyle/>
          <a:p>
            <a:pPr marL="0" indent="0">
              <a:buNone/>
            </a:pPr>
            <a:r>
              <a:rPr lang="nb-NO" sz="4000" b="1" dirty="0"/>
              <a:t>Vår innsats for å bekjempe ulikhet skal vokse innenfor tre områder</a:t>
            </a:r>
            <a:r>
              <a:rPr lang="nb-NO" sz="4000" dirty="0"/>
              <a:t>:</a:t>
            </a:r>
          </a:p>
          <a:p>
            <a:r>
              <a:rPr lang="nb-NO" sz="4000" dirty="0"/>
              <a:t>Internasjonal solidaritet</a:t>
            </a:r>
          </a:p>
          <a:p>
            <a:r>
              <a:rPr lang="nb-NO" sz="4000" dirty="0"/>
              <a:t>Arbeid mot rasisme og diskriminering</a:t>
            </a:r>
            <a:endParaRPr lang="no-NO" sz="4000" dirty="0"/>
          </a:p>
          <a:p>
            <a:r>
              <a:rPr lang="nb-NO" sz="4000" dirty="0"/>
              <a:t>Inkludering av innvandrere og flyktninger</a:t>
            </a:r>
          </a:p>
          <a:p>
            <a:pPr marL="0" indent="0">
              <a:buNone/>
            </a:pPr>
            <a:endParaRPr lang="nb-NO" sz="4000" b="1" dirty="0"/>
          </a:p>
          <a:p>
            <a:pPr marL="0" indent="0">
              <a:buNone/>
            </a:pPr>
            <a:r>
              <a:rPr lang="nb-NO" sz="4000" b="1" dirty="0"/>
              <a:t>Solidaritetsungdommen</a:t>
            </a:r>
            <a:r>
              <a:rPr lang="nb-NO" sz="4000" dirty="0"/>
              <a:t> skal oppleve en tydelig støtte for sitt antirasistiske arbeid.</a:t>
            </a:r>
          </a:p>
          <a:p>
            <a:pPr marL="0" indent="0">
              <a:buNone/>
            </a:pPr>
            <a:endParaRPr lang="nb-NO" sz="4000" dirty="0"/>
          </a:p>
          <a:p>
            <a:pPr marL="0" indent="0">
              <a:buNone/>
            </a:pPr>
            <a:r>
              <a:rPr lang="nb-NO" sz="4000" dirty="0"/>
              <a:t>Vi skal styrke målsettingen om å inkludere flere med innvandrerbakgrunn til å bli aktive medlemmer og trygge tillitsvalgte i våre lokallag og vi skal bidra til økt likestilling og inkludering av kvinner med innvandrerbakgrunn gjennom tiltak som fører til engasjement og tilhørighet i lokalsamfunnet.  </a:t>
            </a:r>
            <a:endParaRPr lang="no-NO" sz="4000" dirty="0"/>
          </a:p>
          <a:p>
            <a:pPr marL="342900" lvl="1" indent="0">
              <a:buNone/>
            </a:pPr>
            <a:endParaRPr lang="no-NO" dirty="0"/>
          </a:p>
          <a:p>
            <a:endParaRPr lang="no-NO" dirty="0"/>
          </a:p>
        </p:txBody>
      </p:sp>
      <p:sp>
        <p:nvSpPr>
          <p:cNvPr id="4" name="Slide Number Placeholder 3">
            <a:extLst>
              <a:ext uri="{FF2B5EF4-FFF2-40B4-BE49-F238E27FC236}">
                <a16:creationId xmlns:a16="http://schemas.microsoft.com/office/drawing/2014/main" id="{4D4D3348-16DA-41BF-BFB6-068C729443D1}"/>
              </a:ext>
            </a:extLst>
          </p:cNvPr>
          <p:cNvSpPr>
            <a:spLocks noGrp="1"/>
          </p:cNvSpPr>
          <p:nvPr>
            <p:ph type="sldNum" sz="quarter" idx="12"/>
          </p:nvPr>
        </p:nvSpPr>
        <p:spPr/>
        <p:txBody>
          <a:bodyPr/>
          <a:lstStyle/>
          <a:p>
            <a:pPr>
              <a:defRPr/>
            </a:pPr>
            <a:fld id="{15BF4DF8-0BA5-4C17-8288-261077C00398}" type="slidenum">
              <a:rPr lang="nb-NO" smtClean="0"/>
              <a:pPr>
                <a:defRPr/>
              </a:pPr>
              <a:t>11</a:t>
            </a:fld>
            <a:endParaRPr lang="nb-NO"/>
          </a:p>
        </p:txBody>
      </p:sp>
      <p:pic>
        <p:nvPicPr>
          <p:cNvPr id="6" name="Picture 5">
            <a:extLst>
              <a:ext uri="{FF2B5EF4-FFF2-40B4-BE49-F238E27FC236}">
                <a16:creationId xmlns:a16="http://schemas.microsoft.com/office/drawing/2014/main" id="{68B988D3-E2C6-47FE-8DB3-31FE66A08C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5531">
            <a:off x="5298116" y="1201686"/>
            <a:ext cx="3622280" cy="4024756"/>
          </a:xfrm>
          <a:prstGeom prst="rect">
            <a:avLst/>
          </a:prstGeom>
        </p:spPr>
      </p:pic>
    </p:spTree>
    <p:extLst>
      <p:ext uri="{BB962C8B-B14F-4D97-AF65-F5344CB8AC3E}">
        <p14:creationId xmlns:p14="http://schemas.microsoft.com/office/powerpoint/2010/main" val="2020777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372F8-F65A-4517-9792-E950C0A61BCB}"/>
              </a:ext>
            </a:extLst>
          </p:cNvPr>
          <p:cNvSpPr>
            <a:spLocks noGrp="1"/>
          </p:cNvSpPr>
          <p:nvPr>
            <p:ph type="title"/>
          </p:nvPr>
        </p:nvSpPr>
        <p:spPr>
          <a:xfrm>
            <a:off x="457200" y="381000"/>
            <a:ext cx="8229600" cy="959768"/>
          </a:xfrm>
        </p:spPr>
        <p:txBody>
          <a:bodyPr/>
          <a:lstStyle/>
          <a:p>
            <a:r>
              <a:rPr lang="nb-NO" b="1" dirty="0"/>
              <a:t>INTERNASJONAL STRATEGI</a:t>
            </a:r>
            <a:endParaRPr lang="no-NO" b="1" dirty="0"/>
          </a:p>
        </p:txBody>
      </p:sp>
      <p:sp>
        <p:nvSpPr>
          <p:cNvPr id="3" name="Content Placeholder 2">
            <a:extLst>
              <a:ext uri="{FF2B5EF4-FFF2-40B4-BE49-F238E27FC236}">
                <a16:creationId xmlns:a16="http://schemas.microsoft.com/office/drawing/2014/main" id="{FE24B374-58DD-446D-9229-0F27E3CD9D49}"/>
              </a:ext>
            </a:extLst>
          </p:cNvPr>
          <p:cNvSpPr>
            <a:spLocks noGrp="1"/>
          </p:cNvSpPr>
          <p:nvPr>
            <p:ph idx="1"/>
          </p:nvPr>
        </p:nvSpPr>
        <p:spPr>
          <a:xfrm>
            <a:off x="457200" y="1628800"/>
            <a:ext cx="4618856" cy="4018383"/>
          </a:xfrm>
        </p:spPr>
        <p:txBody>
          <a:bodyPr>
            <a:normAutofit/>
          </a:bodyPr>
          <a:lstStyle/>
          <a:p>
            <a:pPr marL="0" indent="0" fontAlgn="base">
              <a:buNone/>
            </a:pPr>
            <a:r>
              <a:rPr lang="nb-NO" sz="1800" b="1" dirty="0"/>
              <a:t>Felles strategiske mål:</a:t>
            </a:r>
          </a:p>
          <a:p>
            <a:pPr marL="514350" indent="-514350" fontAlgn="base">
              <a:buAutoNum type="arabicPeriod"/>
            </a:pPr>
            <a:r>
              <a:rPr lang="nb-NO" sz="1800" dirty="0"/>
              <a:t>Helhetlig programtilnærming</a:t>
            </a:r>
          </a:p>
          <a:p>
            <a:pPr marL="514350" indent="-514350" fontAlgn="base">
              <a:buAutoNum type="arabicPeriod"/>
            </a:pPr>
            <a:r>
              <a:rPr lang="nb-NO" sz="1800" dirty="0"/>
              <a:t>Grønn organisasjon</a:t>
            </a:r>
          </a:p>
          <a:p>
            <a:pPr marL="514350" indent="-514350" fontAlgn="base">
              <a:buAutoNum type="arabicPeriod"/>
            </a:pPr>
            <a:r>
              <a:rPr lang="nb-NO" sz="1800" dirty="0"/>
              <a:t>Likestilling, inkludering og beskyttelse mot misbruk og trakassering</a:t>
            </a:r>
          </a:p>
          <a:p>
            <a:pPr marL="514350" indent="-514350" fontAlgn="base">
              <a:buAutoNum type="arabicPeriod"/>
            </a:pPr>
            <a:endParaRPr lang="nb-NO" sz="1800" dirty="0"/>
          </a:p>
          <a:p>
            <a:pPr marL="0" indent="0" fontAlgn="base">
              <a:buNone/>
            </a:pPr>
            <a:r>
              <a:rPr lang="nb-NO" sz="1800" b="1" dirty="0"/>
              <a:t>Humanitær mine- og eksplosivrydding</a:t>
            </a:r>
            <a:br>
              <a:rPr lang="nb-NO" sz="1800" b="1" dirty="0"/>
            </a:br>
            <a:endParaRPr lang="nb-NO" sz="1800" b="1" dirty="0"/>
          </a:p>
          <a:p>
            <a:pPr marL="0" indent="0" fontAlgn="base">
              <a:buNone/>
            </a:pPr>
            <a:r>
              <a:rPr lang="nb-NO" sz="1800" b="1" dirty="0"/>
              <a:t>Folkelig organisering og mobilisering</a:t>
            </a:r>
            <a:br>
              <a:rPr lang="nb-NO" sz="1800" b="1" dirty="0"/>
            </a:br>
            <a:endParaRPr lang="nb-NO" sz="1800" b="1" dirty="0"/>
          </a:p>
          <a:p>
            <a:pPr marL="0" indent="0" fontAlgn="base">
              <a:buNone/>
            </a:pPr>
            <a:r>
              <a:rPr lang="nb-NO" sz="1800" b="1" dirty="0"/>
              <a:t>Humanitær respons</a:t>
            </a:r>
          </a:p>
        </p:txBody>
      </p:sp>
      <p:sp>
        <p:nvSpPr>
          <p:cNvPr id="4" name="Date Placeholder 3">
            <a:extLst>
              <a:ext uri="{FF2B5EF4-FFF2-40B4-BE49-F238E27FC236}">
                <a16:creationId xmlns:a16="http://schemas.microsoft.com/office/drawing/2014/main" id="{5E031010-E108-44CF-AD45-3CB10C7FDDD5}"/>
              </a:ext>
            </a:extLst>
          </p:cNvPr>
          <p:cNvSpPr>
            <a:spLocks noGrp="1"/>
          </p:cNvSpPr>
          <p:nvPr>
            <p:ph type="dt" sz="half" idx="10"/>
          </p:nvPr>
        </p:nvSpPr>
        <p:spPr/>
        <p:txBody>
          <a:bodyPr/>
          <a:lstStyle/>
          <a:p>
            <a:fld id="{802C859E-D5AF-4356-9370-EB6368A27AEB}" type="datetime1">
              <a:rPr lang="nb-NO" smtClean="0"/>
              <a:pPr/>
              <a:t>05.02.2021</a:t>
            </a:fld>
            <a:endParaRPr lang="en-US"/>
          </a:p>
        </p:txBody>
      </p:sp>
      <p:sp>
        <p:nvSpPr>
          <p:cNvPr id="5" name="Footer Placeholder 4">
            <a:extLst>
              <a:ext uri="{FF2B5EF4-FFF2-40B4-BE49-F238E27FC236}">
                <a16:creationId xmlns:a16="http://schemas.microsoft.com/office/drawing/2014/main" id="{31B1E214-444B-416B-84AB-A6ED0FBB12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0877A-13F8-4AB9-9300-0800A28828CA}"/>
              </a:ext>
            </a:extLst>
          </p:cNvPr>
          <p:cNvSpPr>
            <a:spLocks noGrp="1"/>
          </p:cNvSpPr>
          <p:nvPr>
            <p:ph type="sldNum" sz="quarter" idx="12"/>
          </p:nvPr>
        </p:nvSpPr>
        <p:spPr/>
        <p:txBody>
          <a:bodyPr/>
          <a:lstStyle/>
          <a:p>
            <a:fld id="{0C6DFC9D-216A-4FC5-A95E-4FCF1CAD56C4}" type="slidenum">
              <a:rPr lang="en-US" smtClean="0"/>
              <a:pPr/>
              <a:t>12</a:t>
            </a:fld>
            <a:endParaRPr lang="en-US"/>
          </a:p>
        </p:txBody>
      </p:sp>
      <p:pic>
        <p:nvPicPr>
          <p:cNvPr id="7" name="Picture 6">
            <a:extLst>
              <a:ext uri="{FF2B5EF4-FFF2-40B4-BE49-F238E27FC236}">
                <a16:creationId xmlns:a16="http://schemas.microsoft.com/office/drawing/2014/main" id="{AAC8DFDA-CC9B-4BFC-869A-B7E3EBDBC0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2983">
            <a:off x="5183148" y="1575683"/>
            <a:ext cx="3712154" cy="4124615"/>
          </a:xfrm>
          <a:prstGeom prst="rect">
            <a:avLst/>
          </a:prstGeom>
        </p:spPr>
      </p:pic>
    </p:spTree>
    <p:extLst>
      <p:ext uri="{BB962C8B-B14F-4D97-AF65-F5344CB8AC3E}">
        <p14:creationId xmlns:p14="http://schemas.microsoft.com/office/powerpoint/2010/main" val="1137851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E8DE0-36D4-421A-B096-1306DF4A8A2B}"/>
              </a:ext>
            </a:extLst>
          </p:cNvPr>
          <p:cNvSpPr>
            <a:spLocks noGrp="1"/>
          </p:cNvSpPr>
          <p:nvPr>
            <p:ph type="title"/>
          </p:nvPr>
        </p:nvSpPr>
        <p:spPr>
          <a:xfrm>
            <a:off x="457200" y="441471"/>
            <a:ext cx="8229600" cy="1081020"/>
          </a:xfrm>
        </p:spPr>
        <p:txBody>
          <a:bodyPr>
            <a:noAutofit/>
          </a:bodyPr>
          <a:lstStyle/>
          <a:p>
            <a:r>
              <a:rPr lang="nb-NO" sz="3200" b="1" dirty="0"/>
              <a:t>INTERNASJONAL – TRE TEMATISKE OMRÅDER</a:t>
            </a:r>
            <a:endParaRPr lang="no-NO" sz="3200" b="1" dirty="0"/>
          </a:p>
        </p:txBody>
      </p:sp>
      <p:sp>
        <p:nvSpPr>
          <p:cNvPr id="3" name="Content Placeholder 2">
            <a:extLst>
              <a:ext uri="{FF2B5EF4-FFF2-40B4-BE49-F238E27FC236}">
                <a16:creationId xmlns:a16="http://schemas.microsoft.com/office/drawing/2014/main" id="{5AD01427-CFB9-4737-8062-C7890CFF6AE9}"/>
              </a:ext>
            </a:extLst>
          </p:cNvPr>
          <p:cNvSpPr>
            <a:spLocks noGrp="1"/>
          </p:cNvSpPr>
          <p:nvPr>
            <p:ph idx="1"/>
          </p:nvPr>
        </p:nvSpPr>
        <p:spPr>
          <a:xfrm>
            <a:off x="113701" y="1508134"/>
            <a:ext cx="5538419" cy="4391588"/>
          </a:xfrm>
        </p:spPr>
        <p:txBody>
          <a:bodyPr>
            <a:normAutofit fontScale="92500" lnSpcReduction="10000"/>
          </a:bodyPr>
          <a:lstStyle/>
          <a:p>
            <a:r>
              <a:rPr lang="nb-NO" sz="2200" dirty="0"/>
              <a:t>Norsk Folkehjelp er </a:t>
            </a:r>
            <a:r>
              <a:rPr lang="nb-NO" sz="2200" b="1" dirty="0"/>
              <a:t>verdensledende innenfor humanitær mine- og eksplosivrydding </a:t>
            </a:r>
            <a:endParaRPr lang="no-NO" sz="2200" b="1" dirty="0"/>
          </a:p>
          <a:p>
            <a:r>
              <a:rPr lang="nb-NO" sz="2200" dirty="0"/>
              <a:t>Norsk Folkehjelp er en </a:t>
            </a:r>
            <a:r>
              <a:rPr lang="nb-NO" sz="2200" b="1" dirty="0"/>
              <a:t>spydspiss i arbeidet for rettferdig fordeling av makt og ressurser gjennom folkelig mobilisering. </a:t>
            </a:r>
            <a:r>
              <a:rPr lang="nb-NO" sz="2200" dirty="0"/>
              <a:t>Vi er kjent for våre solidariske allianser med partnere og vårt tydelige standpunkt mot økonomisk, sosial og politisk ulikhet</a:t>
            </a:r>
            <a:endParaRPr lang="no-NO" sz="2200" dirty="0"/>
          </a:p>
          <a:p>
            <a:r>
              <a:rPr lang="nb-NO" sz="2200" dirty="0"/>
              <a:t>Norsk Folkehjelp har en sentral rolle i å </a:t>
            </a:r>
            <a:r>
              <a:rPr lang="nb-NO" sz="2200" b="1" dirty="0"/>
              <a:t>sikre at lokale humanitære aktører når flere mennesker </a:t>
            </a:r>
            <a:r>
              <a:rPr lang="nb-NO" sz="2200" dirty="0"/>
              <a:t>med effektiv og relevant respons for matsikkerhet og beskyttelse mot seksuell og kjønnsbasert vold i kriser</a:t>
            </a:r>
            <a:endParaRPr lang="no-NO" sz="2200" dirty="0"/>
          </a:p>
          <a:p>
            <a:pPr marL="0" indent="0">
              <a:buNone/>
            </a:pPr>
            <a:endParaRPr lang="nb-NO" dirty="0"/>
          </a:p>
          <a:p>
            <a:endParaRPr lang="nb-NO" dirty="0"/>
          </a:p>
          <a:p>
            <a:endParaRPr lang="nb-NO" dirty="0"/>
          </a:p>
          <a:p>
            <a:endParaRPr lang="no-NO" dirty="0"/>
          </a:p>
        </p:txBody>
      </p:sp>
      <p:sp>
        <p:nvSpPr>
          <p:cNvPr id="4" name="Slide Number Placeholder 3">
            <a:extLst>
              <a:ext uri="{FF2B5EF4-FFF2-40B4-BE49-F238E27FC236}">
                <a16:creationId xmlns:a16="http://schemas.microsoft.com/office/drawing/2014/main" id="{3FC075E2-EAD8-4D6D-9B30-3C3DF5CDB993}"/>
              </a:ext>
            </a:extLst>
          </p:cNvPr>
          <p:cNvSpPr>
            <a:spLocks noGrp="1"/>
          </p:cNvSpPr>
          <p:nvPr>
            <p:ph type="sldNum" sz="quarter" idx="12"/>
          </p:nvPr>
        </p:nvSpPr>
        <p:spPr/>
        <p:txBody>
          <a:bodyPr/>
          <a:lstStyle/>
          <a:p>
            <a:pPr>
              <a:defRPr/>
            </a:pPr>
            <a:fld id="{15BF4DF8-0BA5-4C17-8288-261077C00398}" type="slidenum">
              <a:rPr lang="nb-NO" smtClean="0"/>
              <a:pPr>
                <a:defRPr/>
              </a:pPr>
              <a:t>13</a:t>
            </a:fld>
            <a:endParaRPr lang="nb-NO"/>
          </a:p>
        </p:txBody>
      </p:sp>
      <p:pic>
        <p:nvPicPr>
          <p:cNvPr id="7" name="Picture 6">
            <a:extLst>
              <a:ext uri="{FF2B5EF4-FFF2-40B4-BE49-F238E27FC236}">
                <a16:creationId xmlns:a16="http://schemas.microsoft.com/office/drawing/2014/main" id="{5736B076-995F-4306-B1CB-0F476900671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952"/>
          <a:stretch/>
        </p:blipFill>
        <p:spPr>
          <a:xfrm>
            <a:off x="5580112" y="1462414"/>
            <a:ext cx="3397936" cy="4153156"/>
          </a:xfrm>
          <a:prstGeom prst="rect">
            <a:avLst/>
          </a:prstGeom>
        </p:spPr>
      </p:pic>
    </p:spTree>
    <p:extLst>
      <p:ext uri="{BB962C8B-B14F-4D97-AF65-F5344CB8AC3E}">
        <p14:creationId xmlns:p14="http://schemas.microsoft.com/office/powerpoint/2010/main" val="1373949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4BB7A1C8-DC26-4118-8B9F-00F6A64B68E4}"/>
              </a:ext>
            </a:extLst>
          </p:cNvPr>
          <p:cNvGraphicFramePr>
            <a:graphicFrameLocks noChangeAspect="1"/>
          </p:cNvGraphicFramePr>
          <p:nvPr>
            <p:custDataLst>
              <p:tags r:id="rId2"/>
            </p:custData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spid="_x0000_s4100" name="think-cell Slide" r:id="rId5" imgW="498" imgH="499" progId="TCLayout.ActiveDocument.1">
                  <p:embed/>
                </p:oleObj>
              </mc:Choice>
              <mc:Fallback>
                <p:oleObj name="think-cell Slide" r:id="rId5" imgW="498" imgH="499" progId="TCLayout.ActiveDocument.1">
                  <p:embed/>
                  <p:pic>
                    <p:nvPicPr>
                      <p:cNvPr id="6" name="Objekt 5" hidden="1">
                        <a:extLst>
                          <a:ext uri="{FF2B5EF4-FFF2-40B4-BE49-F238E27FC236}">
                            <a16:creationId xmlns:a16="http://schemas.microsoft.com/office/drawing/2014/main" id="{4BB7A1C8-DC26-4118-8B9F-00F6A64B68E4}"/>
                          </a:ext>
                        </a:extLst>
                      </p:cNvPr>
                      <p:cNvPicPr/>
                      <p:nvPr/>
                    </p:nvPicPr>
                    <p:blipFill>
                      <a:blip r:embed="rId6"/>
                      <a:stretch>
                        <a:fillRect/>
                      </a:stretch>
                    </p:blipFill>
                    <p:spPr>
                      <a:xfrm>
                        <a:off x="1191" y="858441"/>
                        <a:ext cx="1191" cy="1191"/>
                      </a:xfrm>
                      <a:prstGeom prst="rect">
                        <a:avLst/>
                      </a:prstGeom>
                    </p:spPr>
                  </p:pic>
                </p:oleObj>
              </mc:Fallback>
            </mc:AlternateContent>
          </a:graphicData>
        </a:graphic>
      </p:graphicFrame>
      <p:sp>
        <p:nvSpPr>
          <p:cNvPr id="2" name="Rektangel 1" hidden="1">
            <a:extLst>
              <a:ext uri="{FF2B5EF4-FFF2-40B4-BE49-F238E27FC236}">
                <a16:creationId xmlns:a16="http://schemas.microsoft.com/office/drawing/2014/main" id="{865754CC-EE3A-4843-A53F-06CD60BB8A1D}"/>
              </a:ext>
            </a:extLst>
          </p:cNvPr>
          <p:cNvSpPr/>
          <p:nvPr>
            <p:custDataLst>
              <p:tags r:id="rId3"/>
            </p:custDataLst>
          </p:nvPr>
        </p:nvSpPr>
        <p:spPr>
          <a:xfrm>
            <a:off x="0" y="857250"/>
            <a:ext cx="119063" cy="11906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defTabSz="685800">
              <a:defRPr/>
            </a:pPr>
            <a:endParaRPr lang="nb-NO" sz="1950" b="1">
              <a:solidFill>
                <a:prstClr val="black"/>
              </a:solidFill>
              <a:latin typeface="Century Gothic" panose="020B0502020202020204" pitchFamily="34" charset="0"/>
              <a:sym typeface="Century Gothic" panose="020B0502020202020204" pitchFamily="34" charset="0"/>
            </a:endParaRPr>
          </a:p>
        </p:txBody>
      </p:sp>
      <p:sp>
        <p:nvSpPr>
          <p:cNvPr id="4" name="Title 3">
            <a:extLst>
              <a:ext uri="{FF2B5EF4-FFF2-40B4-BE49-F238E27FC236}">
                <a16:creationId xmlns:a16="http://schemas.microsoft.com/office/drawing/2014/main" id="{977C8F82-39A2-4203-B24A-890CAFBDC4C3}"/>
              </a:ext>
            </a:extLst>
          </p:cNvPr>
          <p:cNvSpPr>
            <a:spLocks noGrp="1"/>
          </p:cNvSpPr>
          <p:nvPr>
            <p:ph type="title"/>
          </p:nvPr>
        </p:nvSpPr>
        <p:spPr>
          <a:xfrm>
            <a:off x="457200" y="484118"/>
            <a:ext cx="8229600" cy="908720"/>
          </a:xfrm>
        </p:spPr>
        <p:txBody>
          <a:bodyPr>
            <a:noAutofit/>
          </a:bodyPr>
          <a:lstStyle/>
          <a:p>
            <a:r>
              <a:rPr lang="nb-NO" sz="2800" b="1" dirty="0"/>
              <a:t>FORUTSETNING FOR ØKT VEKST I VÅRE FAGOMRÅDER</a:t>
            </a:r>
            <a:endParaRPr lang="en-US" sz="2800" b="1" dirty="0"/>
          </a:p>
        </p:txBody>
      </p:sp>
      <p:sp>
        <p:nvSpPr>
          <p:cNvPr id="3" name="Slide Number Placeholder 2">
            <a:extLst>
              <a:ext uri="{FF2B5EF4-FFF2-40B4-BE49-F238E27FC236}">
                <a16:creationId xmlns:a16="http://schemas.microsoft.com/office/drawing/2014/main" id="{E68F0B6E-B54D-4D4A-AC70-DBF051792FDB}"/>
              </a:ext>
            </a:extLst>
          </p:cNvPr>
          <p:cNvSpPr>
            <a:spLocks noGrp="1"/>
          </p:cNvSpPr>
          <p:nvPr>
            <p:ph type="sldNum" sz="quarter" idx="12"/>
          </p:nvPr>
        </p:nvSpPr>
        <p:spPr/>
        <p:txBody>
          <a:bodyPr/>
          <a:lstStyle/>
          <a:p>
            <a:pPr defTabSz="685800">
              <a:defRPr/>
            </a:pPr>
            <a:fld id="{AE73B1C1-59DE-4C7B-960B-B927626E0042}" type="slidenum">
              <a:rPr lang="nb-NO" sz="1050" b="1">
                <a:solidFill>
                  <a:prstClr val="white"/>
                </a:solidFill>
                <a:latin typeface="Century Gothic" panose="020F0302020204030204"/>
              </a:rPr>
              <a:pPr defTabSz="685800">
                <a:defRPr/>
              </a:pPr>
              <a:t>14</a:t>
            </a:fld>
            <a:endParaRPr lang="nb-NO" sz="1050" b="1">
              <a:solidFill>
                <a:prstClr val="white"/>
              </a:solidFill>
              <a:latin typeface="Century Gothic" panose="020F0302020204030204"/>
            </a:endParaRPr>
          </a:p>
        </p:txBody>
      </p:sp>
      <p:sp>
        <p:nvSpPr>
          <p:cNvPr id="5" name="Rectangle 4">
            <a:extLst>
              <a:ext uri="{FF2B5EF4-FFF2-40B4-BE49-F238E27FC236}">
                <a16:creationId xmlns:a16="http://schemas.microsoft.com/office/drawing/2014/main" id="{9D8FC16C-8CFE-4C86-9E6D-208ED1BFC4FE}"/>
              </a:ext>
            </a:extLst>
          </p:cNvPr>
          <p:cNvSpPr/>
          <p:nvPr/>
        </p:nvSpPr>
        <p:spPr>
          <a:xfrm>
            <a:off x="476148" y="1564570"/>
            <a:ext cx="4189753" cy="4531433"/>
          </a:xfrm>
          <a:prstGeom prst="rect">
            <a:avLst/>
          </a:prstGeom>
        </p:spPr>
        <p:txBody>
          <a:bodyPr wrap="square">
            <a:spAutoFit/>
          </a:bodyPr>
          <a:lstStyle/>
          <a:p>
            <a:pPr marL="342900" indent="-342900" algn="just">
              <a:lnSpc>
                <a:spcPct val="120000"/>
              </a:lnSpc>
              <a:spcAft>
                <a:spcPts val="750"/>
              </a:spcAft>
              <a:buFont typeface="Arial" panose="020B0604020202020204" pitchFamily="34" charset="0"/>
              <a:buChar char="•"/>
            </a:pPr>
            <a:r>
              <a:rPr lang="nb-NO" sz="2000" b="1" dirty="0">
                <a:ea typeface="Yu Mincho" panose="02020400000000000000" pitchFamily="18" charset="-128"/>
                <a:cs typeface="Arial" panose="020B0604020202020204" pitchFamily="34" charset="0"/>
              </a:rPr>
              <a:t>Økonomisk vekst</a:t>
            </a:r>
          </a:p>
          <a:p>
            <a:pPr marL="342900" indent="-342900" algn="just">
              <a:lnSpc>
                <a:spcPct val="120000"/>
              </a:lnSpc>
              <a:spcAft>
                <a:spcPts val="750"/>
              </a:spcAft>
              <a:buFont typeface="Arial" panose="020B0604020202020204" pitchFamily="34" charset="0"/>
              <a:buChar char="•"/>
            </a:pPr>
            <a:r>
              <a:rPr lang="nb-NO" sz="2000" b="1" dirty="0">
                <a:ea typeface="Yu Mincho" panose="02020400000000000000" pitchFamily="18" charset="-128"/>
                <a:cs typeface="Arial" panose="020B0604020202020204" pitchFamily="34" charset="0"/>
              </a:rPr>
              <a:t>Synlighet</a:t>
            </a:r>
          </a:p>
          <a:p>
            <a:pPr marL="342900" indent="-342900">
              <a:lnSpc>
                <a:spcPct val="120000"/>
              </a:lnSpc>
              <a:spcAft>
                <a:spcPts val="750"/>
              </a:spcAft>
              <a:buFont typeface="Arial" panose="020B0604020202020204" pitchFamily="34" charset="0"/>
              <a:buChar char="•"/>
            </a:pPr>
            <a:r>
              <a:rPr lang="nb-NO" sz="2000" b="1" dirty="0">
                <a:ea typeface="Yu Mincho" panose="02020400000000000000" pitchFamily="18" charset="-128"/>
                <a:cs typeface="Arial" panose="020B0604020202020204" pitchFamily="34" charset="0"/>
              </a:rPr>
              <a:t>Organisasjonskultur og samarbeid</a:t>
            </a:r>
            <a:br>
              <a:rPr lang="nb-NO" sz="2000" b="1" dirty="0">
                <a:ea typeface="Yu Mincho" panose="02020400000000000000" pitchFamily="18" charset="-128"/>
                <a:cs typeface="Arial" panose="020B0604020202020204" pitchFamily="34" charset="0"/>
              </a:rPr>
            </a:br>
            <a:endParaRPr lang="nb-NO" sz="2000" b="1" dirty="0">
              <a:ea typeface="Yu Mincho" panose="02020400000000000000" pitchFamily="18" charset="-128"/>
              <a:cs typeface="Arial" panose="020B0604020202020204" pitchFamily="34" charset="0"/>
            </a:endParaRPr>
          </a:p>
          <a:p>
            <a:pPr algn="just">
              <a:lnSpc>
                <a:spcPct val="120000"/>
              </a:lnSpc>
              <a:spcAft>
                <a:spcPts val="750"/>
              </a:spcAft>
            </a:pPr>
            <a:r>
              <a:rPr lang="nb-NO" sz="2000" b="1" i="1" dirty="0"/>
              <a:t>Landsmøteprioriteringene</a:t>
            </a:r>
            <a:r>
              <a:rPr lang="nb-NO" sz="2000" i="1" dirty="0"/>
              <a:t> om økt medlemsvekst, økt synlighet, enkel frivillighet og samstemthet i vårt arbeid nasjonalt og internasjonalt er med oss i det vi gjør.  </a:t>
            </a:r>
            <a:endParaRPr lang="no-NO" sz="2000" i="1" dirty="0"/>
          </a:p>
          <a:p>
            <a:pPr algn="just">
              <a:lnSpc>
                <a:spcPct val="120000"/>
              </a:lnSpc>
              <a:spcAft>
                <a:spcPts val="750"/>
              </a:spcAft>
            </a:pPr>
            <a:endParaRPr lang="no-NO" sz="2000" b="1" dirty="0">
              <a:ea typeface="Yu Mincho" panose="02020400000000000000" pitchFamily="18" charset="-128"/>
              <a:cs typeface="Arial" panose="020B0604020202020204" pitchFamily="34" charset="0"/>
            </a:endParaRPr>
          </a:p>
        </p:txBody>
      </p:sp>
      <p:pic>
        <p:nvPicPr>
          <p:cNvPr id="7" name="Picture 6">
            <a:extLst>
              <a:ext uri="{FF2B5EF4-FFF2-40B4-BE49-F238E27FC236}">
                <a16:creationId xmlns:a16="http://schemas.microsoft.com/office/drawing/2014/main" id="{841892D6-6CA0-42D5-90C9-826CF7D2D94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63427" y="1268760"/>
            <a:ext cx="4004425" cy="4449360"/>
          </a:xfrm>
          <a:prstGeom prst="rect">
            <a:avLst/>
          </a:prstGeom>
        </p:spPr>
      </p:pic>
    </p:spTree>
    <p:extLst>
      <p:ext uri="{BB962C8B-B14F-4D97-AF65-F5344CB8AC3E}">
        <p14:creationId xmlns:p14="http://schemas.microsoft.com/office/powerpoint/2010/main" val="115904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05022-7FE2-419B-8075-C03CA485C12D}"/>
              </a:ext>
            </a:extLst>
          </p:cNvPr>
          <p:cNvSpPr>
            <a:spLocks noGrp="1"/>
          </p:cNvSpPr>
          <p:nvPr>
            <p:ph type="title"/>
          </p:nvPr>
        </p:nvSpPr>
        <p:spPr>
          <a:xfrm>
            <a:off x="457200" y="381000"/>
            <a:ext cx="8229600" cy="671736"/>
          </a:xfrm>
        </p:spPr>
        <p:txBody>
          <a:bodyPr>
            <a:normAutofit fontScale="90000"/>
          </a:bodyPr>
          <a:lstStyle/>
          <a:p>
            <a:r>
              <a:rPr lang="nb-NO" b="1" dirty="0"/>
              <a:t>ØKONOMISK VEKST</a:t>
            </a:r>
            <a:endParaRPr lang="no-NO" b="1" dirty="0"/>
          </a:p>
        </p:txBody>
      </p:sp>
      <p:sp>
        <p:nvSpPr>
          <p:cNvPr id="3" name="Content Placeholder 2">
            <a:extLst>
              <a:ext uri="{FF2B5EF4-FFF2-40B4-BE49-F238E27FC236}">
                <a16:creationId xmlns:a16="http://schemas.microsoft.com/office/drawing/2014/main" id="{DFFE10F2-C954-46E1-8B58-DE0AA6521AFE}"/>
              </a:ext>
            </a:extLst>
          </p:cNvPr>
          <p:cNvSpPr>
            <a:spLocks noGrp="1"/>
          </p:cNvSpPr>
          <p:nvPr>
            <p:ph idx="1"/>
          </p:nvPr>
        </p:nvSpPr>
        <p:spPr>
          <a:xfrm>
            <a:off x="179512" y="1100150"/>
            <a:ext cx="5184576" cy="4777122"/>
          </a:xfrm>
        </p:spPr>
        <p:txBody>
          <a:bodyPr>
            <a:normAutofit fontScale="92500"/>
          </a:bodyPr>
          <a:lstStyle/>
          <a:p>
            <a:r>
              <a:rPr lang="nb-NO" sz="2200" dirty="0"/>
              <a:t>Nesten 80% av våre inntekter kommer i dag fra institusjonelle givere. </a:t>
            </a:r>
          </a:p>
          <a:p>
            <a:r>
              <a:rPr lang="nb-NO" sz="2200" dirty="0"/>
              <a:t>Veksten i frie midler henger ikke med. </a:t>
            </a:r>
          </a:p>
          <a:p>
            <a:r>
              <a:rPr lang="nb-NO" sz="2200" dirty="0"/>
              <a:t>Egenkapitalkravet på 20% blir stående.</a:t>
            </a:r>
          </a:p>
          <a:p>
            <a:r>
              <a:rPr lang="nb-NO" sz="2200" dirty="0"/>
              <a:t>Øker ambisjonene for frie midler: netto 10% av omsetningen:</a:t>
            </a:r>
          </a:p>
          <a:p>
            <a:pPr lvl="1"/>
            <a:r>
              <a:rPr lang="nb-NO" sz="1900" dirty="0"/>
              <a:t>Årlig markedsplan for dette</a:t>
            </a:r>
          </a:p>
          <a:p>
            <a:pPr lvl="1"/>
            <a:r>
              <a:rPr lang="nb-NO" sz="1900" dirty="0"/>
              <a:t>Markeds- og kommunikasjonsarbeidet må i større grad ses under ett, og det skal gjøres en samlet vurdering av plattformer og mediekanaler for å bygge synlighet og merkevare </a:t>
            </a:r>
          </a:p>
          <a:p>
            <a:pPr lvl="1"/>
            <a:r>
              <a:rPr lang="nb-NO" sz="1900" dirty="0"/>
              <a:t>SOME satsing krever også tett samarbeid marked og kommunikasjon</a:t>
            </a:r>
          </a:p>
        </p:txBody>
      </p:sp>
      <p:sp>
        <p:nvSpPr>
          <p:cNvPr id="4" name="Slide Number Placeholder 3">
            <a:extLst>
              <a:ext uri="{FF2B5EF4-FFF2-40B4-BE49-F238E27FC236}">
                <a16:creationId xmlns:a16="http://schemas.microsoft.com/office/drawing/2014/main" id="{4AA0FE99-B09B-4491-80C1-C98CD1EB2780}"/>
              </a:ext>
            </a:extLst>
          </p:cNvPr>
          <p:cNvSpPr>
            <a:spLocks noGrp="1"/>
          </p:cNvSpPr>
          <p:nvPr>
            <p:ph type="sldNum" sz="quarter" idx="12"/>
          </p:nvPr>
        </p:nvSpPr>
        <p:spPr/>
        <p:txBody>
          <a:bodyPr/>
          <a:lstStyle/>
          <a:p>
            <a:pPr>
              <a:defRPr/>
            </a:pPr>
            <a:fld id="{15BF4DF8-0BA5-4C17-8288-261077C00398}" type="slidenum">
              <a:rPr lang="nb-NO" smtClean="0"/>
              <a:pPr>
                <a:defRPr/>
              </a:pPr>
              <a:t>15</a:t>
            </a:fld>
            <a:endParaRPr lang="nb-NO"/>
          </a:p>
        </p:txBody>
      </p:sp>
      <p:pic>
        <p:nvPicPr>
          <p:cNvPr id="5124" name="Picture 4" descr="DSC_1441.jpg">
            <a:extLst>
              <a:ext uri="{FF2B5EF4-FFF2-40B4-BE49-F238E27FC236}">
                <a16:creationId xmlns:a16="http://schemas.microsoft.com/office/drawing/2014/main" id="{53A0C022-89B6-472A-BB74-E2E17A75BB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992138"/>
            <a:ext cx="3249149" cy="4873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253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FDF23-3CBF-4CDA-8DC0-37BEABF7E759}"/>
              </a:ext>
            </a:extLst>
          </p:cNvPr>
          <p:cNvSpPr>
            <a:spLocks noGrp="1"/>
          </p:cNvSpPr>
          <p:nvPr>
            <p:ph type="title"/>
          </p:nvPr>
        </p:nvSpPr>
        <p:spPr>
          <a:xfrm>
            <a:off x="457200" y="381000"/>
            <a:ext cx="8229600" cy="743744"/>
          </a:xfrm>
        </p:spPr>
        <p:txBody>
          <a:bodyPr/>
          <a:lstStyle/>
          <a:p>
            <a:r>
              <a:rPr lang="nb-NO" b="1" dirty="0"/>
              <a:t>SYNLIGHET</a:t>
            </a:r>
            <a:endParaRPr lang="no-NO" b="1" dirty="0"/>
          </a:p>
        </p:txBody>
      </p:sp>
      <p:sp>
        <p:nvSpPr>
          <p:cNvPr id="3" name="Content Placeholder 2">
            <a:extLst>
              <a:ext uri="{FF2B5EF4-FFF2-40B4-BE49-F238E27FC236}">
                <a16:creationId xmlns:a16="http://schemas.microsoft.com/office/drawing/2014/main" id="{055A1750-0331-4F02-90B9-FF70E2F83450}"/>
              </a:ext>
            </a:extLst>
          </p:cNvPr>
          <p:cNvSpPr>
            <a:spLocks noGrp="1"/>
          </p:cNvSpPr>
          <p:nvPr>
            <p:ph idx="1"/>
          </p:nvPr>
        </p:nvSpPr>
        <p:spPr>
          <a:xfrm>
            <a:off x="179512" y="1346710"/>
            <a:ext cx="3816424" cy="3801422"/>
          </a:xfrm>
        </p:spPr>
        <p:txBody>
          <a:bodyPr>
            <a:normAutofit fontScale="77500" lnSpcReduction="20000"/>
          </a:bodyPr>
          <a:lstStyle/>
          <a:p>
            <a:r>
              <a:rPr lang="nb-NO" b="1" dirty="0"/>
              <a:t>Styrking av arbeid for å bygge «merkevaren»</a:t>
            </a:r>
          </a:p>
          <a:p>
            <a:pPr lvl="1"/>
            <a:r>
              <a:rPr lang="nb-NO" dirty="0"/>
              <a:t>Takten må opp</a:t>
            </a:r>
          </a:p>
          <a:p>
            <a:pPr lvl="1"/>
            <a:r>
              <a:rPr lang="nb-NO" dirty="0"/>
              <a:t>Marked og kommunikasjon må få bedre tilgang til historiene</a:t>
            </a:r>
          </a:p>
          <a:p>
            <a:pPr lvl="1"/>
            <a:r>
              <a:rPr lang="nb-NO" dirty="0"/>
              <a:t>Produsere mer selv, inkludert film</a:t>
            </a:r>
          </a:p>
          <a:p>
            <a:pPr lvl="1"/>
            <a:r>
              <a:rPr lang="nb-NO" dirty="0"/>
              <a:t>Samme innhold på flere flater</a:t>
            </a:r>
          </a:p>
          <a:p>
            <a:r>
              <a:rPr lang="nb-NO" b="1" dirty="0"/>
              <a:t>Styrke kompetansen på kampanjearbeid</a:t>
            </a:r>
          </a:p>
          <a:p>
            <a:pPr lvl="1">
              <a:buFontTx/>
              <a:buChar char="-"/>
            </a:pPr>
            <a:r>
              <a:rPr lang="nb-NO" dirty="0"/>
              <a:t>løfte 1. mai</a:t>
            </a:r>
          </a:p>
          <a:p>
            <a:pPr marL="0" indent="0">
              <a:buNone/>
            </a:pPr>
            <a:endParaRPr lang="no-NO" dirty="0"/>
          </a:p>
        </p:txBody>
      </p:sp>
      <p:sp>
        <p:nvSpPr>
          <p:cNvPr id="4" name="Slide Number Placeholder 3">
            <a:extLst>
              <a:ext uri="{FF2B5EF4-FFF2-40B4-BE49-F238E27FC236}">
                <a16:creationId xmlns:a16="http://schemas.microsoft.com/office/drawing/2014/main" id="{FC2BC3BC-AE7A-4332-A6C6-6E5341C7CD5E}"/>
              </a:ext>
            </a:extLst>
          </p:cNvPr>
          <p:cNvSpPr>
            <a:spLocks noGrp="1"/>
          </p:cNvSpPr>
          <p:nvPr>
            <p:ph type="sldNum" sz="quarter" idx="12"/>
          </p:nvPr>
        </p:nvSpPr>
        <p:spPr/>
        <p:txBody>
          <a:bodyPr/>
          <a:lstStyle/>
          <a:p>
            <a:pPr>
              <a:defRPr/>
            </a:pPr>
            <a:fld id="{15BF4DF8-0BA5-4C17-8288-261077C00398}" type="slidenum">
              <a:rPr lang="nb-NO" smtClean="0"/>
              <a:pPr>
                <a:defRPr/>
              </a:pPr>
              <a:t>16</a:t>
            </a:fld>
            <a:endParaRPr lang="nb-NO"/>
          </a:p>
        </p:txBody>
      </p:sp>
      <p:pic>
        <p:nvPicPr>
          <p:cNvPr id="6" name="Picture 5">
            <a:extLst>
              <a:ext uri="{FF2B5EF4-FFF2-40B4-BE49-F238E27FC236}">
                <a16:creationId xmlns:a16="http://schemas.microsoft.com/office/drawing/2014/main" id="{C4C8A974-D612-4B4E-87A2-3A1C0239FAF0}"/>
              </a:ext>
            </a:extLst>
          </p:cNvPr>
          <p:cNvPicPr>
            <a:picLocks noChangeAspect="1"/>
          </p:cNvPicPr>
          <p:nvPr/>
        </p:nvPicPr>
        <p:blipFill rotWithShape="1">
          <a:blip r:embed="rId3">
            <a:extLst>
              <a:ext uri="{28A0092B-C50C-407E-A947-70E740481C1C}">
                <a14:useLocalDpi xmlns:a14="http://schemas.microsoft.com/office/drawing/2010/main" val="0"/>
              </a:ext>
            </a:extLst>
          </a:blip>
          <a:srcRect l="25430" r="4641"/>
          <a:stretch/>
        </p:blipFill>
        <p:spPr>
          <a:xfrm>
            <a:off x="4139952" y="1346710"/>
            <a:ext cx="4690864" cy="4477613"/>
          </a:xfrm>
          <a:prstGeom prst="rect">
            <a:avLst/>
          </a:prstGeom>
        </p:spPr>
      </p:pic>
    </p:spTree>
    <p:extLst>
      <p:ext uri="{BB962C8B-B14F-4D97-AF65-F5344CB8AC3E}">
        <p14:creationId xmlns:p14="http://schemas.microsoft.com/office/powerpoint/2010/main" val="3235077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2168" y="1338034"/>
            <a:ext cx="4774883" cy="286617"/>
          </a:xfrm>
          <a:prstGeom prst="rect">
            <a:avLst/>
          </a:prstGeom>
        </p:spPr>
        <p:txBody>
          <a:bodyPr vert="horz" wrap="square" lIns="0" tIns="9525" rIns="0" bIns="0" rtlCol="0">
            <a:spAutoFit/>
          </a:bodyPr>
          <a:lstStyle/>
          <a:p>
            <a:pPr marL="9525">
              <a:spcBef>
                <a:spcPts val="75"/>
              </a:spcBef>
            </a:pPr>
            <a:r>
              <a:rPr spc="-4" dirty="0"/>
              <a:t>Gjennomføringsplan </a:t>
            </a:r>
            <a:r>
              <a:rPr dirty="0"/>
              <a:t>–</a:t>
            </a:r>
            <a:r>
              <a:rPr spc="26" dirty="0"/>
              <a:t> </a:t>
            </a:r>
            <a:r>
              <a:rPr spc="-4" dirty="0"/>
              <a:t>Medlemsattraktivitet</a:t>
            </a:r>
          </a:p>
        </p:txBody>
      </p:sp>
      <p:grpSp>
        <p:nvGrpSpPr>
          <p:cNvPr id="3" name="object 3"/>
          <p:cNvGrpSpPr/>
          <p:nvPr/>
        </p:nvGrpSpPr>
        <p:grpSpPr>
          <a:xfrm>
            <a:off x="222884" y="2147554"/>
            <a:ext cx="8661083" cy="3173254"/>
            <a:chOff x="297179" y="1720405"/>
            <a:chExt cx="11548110" cy="4231005"/>
          </a:xfrm>
        </p:grpSpPr>
        <p:sp>
          <p:nvSpPr>
            <p:cNvPr id="4" name="object 4"/>
            <p:cNvSpPr/>
            <p:nvPr/>
          </p:nvSpPr>
          <p:spPr>
            <a:xfrm>
              <a:off x="297179" y="4942332"/>
              <a:ext cx="11543030" cy="167640"/>
            </a:xfrm>
            <a:custGeom>
              <a:avLst/>
              <a:gdLst/>
              <a:ahLst/>
              <a:cxnLst/>
              <a:rect l="l" t="t" r="r" b="b"/>
              <a:pathLst>
                <a:path w="11543030" h="167639">
                  <a:moveTo>
                    <a:pt x="11542776" y="0"/>
                  </a:moveTo>
                  <a:lnTo>
                    <a:pt x="0" y="0"/>
                  </a:lnTo>
                  <a:lnTo>
                    <a:pt x="0" y="167639"/>
                  </a:lnTo>
                  <a:lnTo>
                    <a:pt x="11542776" y="167639"/>
                  </a:lnTo>
                  <a:lnTo>
                    <a:pt x="11542776" y="0"/>
                  </a:lnTo>
                  <a:close/>
                </a:path>
              </a:pathLst>
            </a:custGeom>
            <a:solidFill>
              <a:srgbClr val="CCEAD4"/>
            </a:solidFill>
          </p:spPr>
          <p:txBody>
            <a:bodyPr wrap="square" lIns="0" tIns="0" rIns="0" bIns="0" rtlCol="0"/>
            <a:lstStyle/>
            <a:p>
              <a:pPr defTabSz="685800"/>
              <a:endParaRPr sz="1350">
                <a:solidFill>
                  <a:prstClr val="black"/>
                </a:solidFill>
                <a:latin typeface="Calibri"/>
              </a:endParaRPr>
            </a:p>
          </p:txBody>
        </p:sp>
        <p:sp>
          <p:nvSpPr>
            <p:cNvPr id="5" name="object 5"/>
            <p:cNvSpPr/>
            <p:nvPr/>
          </p:nvSpPr>
          <p:spPr>
            <a:xfrm>
              <a:off x="297179" y="2125979"/>
              <a:ext cx="11543030" cy="291465"/>
            </a:xfrm>
            <a:custGeom>
              <a:avLst/>
              <a:gdLst/>
              <a:ahLst/>
              <a:cxnLst/>
              <a:rect l="l" t="t" r="r" b="b"/>
              <a:pathLst>
                <a:path w="11543030" h="291464">
                  <a:moveTo>
                    <a:pt x="11542776" y="0"/>
                  </a:moveTo>
                  <a:lnTo>
                    <a:pt x="0" y="0"/>
                  </a:lnTo>
                  <a:lnTo>
                    <a:pt x="0" y="291084"/>
                  </a:lnTo>
                  <a:lnTo>
                    <a:pt x="11542776" y="291084"/>
                  </a:lnTo>
                  <a:lnTo>
                    <a:pt x="11542776" y="0"/>
                  </a:lnTo>
                  <a:close/>
                </a:path>
              </a:pathLst>
            </a:custGeom>
            <a:solidFill>
              <a:srgbClr val="283641"/>
            </a:solidFill>
          </p:spPr>
          <p:txBody>
            <a:bodyPr wrap="square" lIns="0" tIns="0" rIns="0" bIns="0" rtlCol="0"/>
            <a:lstStyle/>
            <a:p>
              <a:pPr defTabSz="685800"/>
              <a:endParaRPr sz="1350">
                <a:solidFill>
                  <a:prstClr val="black"/>
                </a:solidFill>
                <a:latin typeface="Calibri"/>
              </a:endParaRPr>
            </a:p>
          </p:txBody>
        </p:sp>
        <p:sp>
          <p:nvSpPr>
            <p:cNvPr id="6" name="object 6"/>
            <p:cNvSpPr/>
            <p:nvPr/>
          </p:nvSpPr>
          <p:spPr>
            <a:xfrm>
              <a:off x="297179" y="2417063"/>
              <a:ext cx="11543030" cy="169545"/>
            </a:xfrm>
            <a:custGeom>
              <a:avLst/>
              <a:gdLst/>
              <a:ahLst/>
              <a:cxnLst/>
              <a:rect l="l" t="t" r="r" b="b"/>
              <a:pathLst>
                <a:path w="11543030" h="169544">
                  <a:moveTo>
                    <a:pt x="11542776" y="0"/>
                  </a:moveTo>
                  <a:lnTo>
                    <a:pt x="0" y="0"/>
                  </a:lnTo>
                  <a:lnTo>
                    <a:pt x="0" y="169163"/>
                  </a:lnTo>
                  <a:lnTo>
                    <a:pt x="11542776" y="169163"/>
                  </a:lnTo>
                  <a:lnTo>
                    <a:pt x="11542776" y="0"/>
                  </a:lnTo>
                  <a:close/>
                </a:path>
              </a:pathLst>
            </a:custGeom>
            <a:solidFill>
              <a:srgbClr val="CCEAD4"/>
            </a:solidFill>
          </p:spPr>
          <p:txBody>
            <a:bodyPr wrap="square" lIns="0" tIns="0" rIns="0" bIns="0" rtlCol="0"/>
            <a:lstStyle/>
            <a:p>
              <a:pPr defTabSz="685800"/>
              <a:endParaRPr sz="1350">
                <a:solidFill>
                  <a:prstClr val="black"/>
                </a:solidFill>
                <a:latin typeface="Calibri"/>
              </a:endParaRPr>
            </a:p>
          </p:txBody>
        </p:sp>
        <p:sp>
          <p:nvSpPr>
            <p:cNvPr id="7" name="object 7"/>
            <p:cNvSpPr/>
            <p:nvPr/>
          </p:nvSpPr>
          <p:spPr>
            <a:xfrm>
              <a:off x="6978396" y="1725167"/>
              <a:ext cx="4861560" cy="401320"/>
            </a:xfrm>
            <a:custGeom>
              <a:avLst/>
              <a:gdLst/>
              <a:ahLst/>
              <a:cxnLst/>
              <a:rect l="l" t="t" r="r" b="b"/>
              <a:pathLst>
                <a:path w="4861559" h="401319">
                  <a:moveTo>
                    <a:pt x="0" y="230124"/>
                  </a:moveTo>
                  <a:lnTo>
                    <a:pt x="487679" y="230124"/>
                  </a:lnTo>
                  <a:lnTo>
                    <a:pt x="487679" y="0"/>
                  </a:lnTo>
                  <a:lnTo>
                    <a:pt x="0" y="0"/>
                  </a:lnTo>
                  <a:lnTo>
                    <a:pt x="0" y="230124"/>
                  </a:lnTo>
                  <a:close/>
                </a:path>
                <a:path w="4861559" h="401319">
                  <a:moveTo>
                    <a:pt x="487679" y="230124"/>
                  </a:moveTo>
                  <a:lnTo>
                    <a:pt x="1944624" y="230124"/>
                  </a:lnTo>
                  <a:lnTo>
                    <a:pt x="1944624" y="0"/>
                  </a:lnTo>
                  <a:lnTo>
                    <a:pt x="487679" y="0"/>
                  </a:lnTo>
                  <a:lnTo>
                    <a:pt x="487679" y="230124"/>
                  </a:lnTo>
                  <a:close/>
                </a:path>
                <a:path w="4861559" h="401319">
                  <a:moveTo>
                    <a:pt x="1944624" y="230124"/>
                  </a:moveTo>
                  <a:lnTo>
                    <a:pt x="3404616" y="230124"/>
                  </a:lnTo>
                  <a:lnTo>
                    <a:pt x="3404616" y="0"/>
                  </a:lnTo>
                  <a:lnTo>
                    <a:pt x="1944624" y="0"/>
                  </a:lnTo>
                  <a:lnTo>
                    <a:pt x="1944624" y="230124"/>
                  </a:lnTo>
                  <a:close/>
                </a:path>
                <a:path w="4861559" h="401319">
                  <a:moveTo>
                    <a:pt x="3404615" y="230124"/>
                  </a:moveTo>
                  <a:lnTo>
                    <a:pt x="4861559" y="230124"/>
                  </a:lnTo>
                  <a:lnTo>
                    <a:pt x="4861559" y="0"/>
                  </a:lnTo>
                  <a:lnTo>
                    <a:pt x="3404615" y="0"/>
                  </a:lnTo>
                  <a:lnTo>
                    <a:pt x="3404615" y="230124"/>
                  </a:lnTo>
                  <a:close/>
                </a:path>
                <a:path w="4861559" h="401319">
                  <a:moveTo>
                    <a:pt x="0" y="400812"/>
                  </a:moveTo>
                  <a:lnTo>
                    <a:pt x="118872" y="400812"/>
                  </a:lnTo>
                  <a:lnTo>
                    <a:pt x="118872" y="230124"/>
                  </a:lnTo>
                  <a:lnTo>
                    <a:pt x="0" y="230124"/>
                  </a:lnTo>
                  <a:lnTo>
                    <a:pt x="0" y="400812"/>
                  </a:lnTo>
                  <a:close/>
                </a:path>
                <a:path w="4861559" h="401319">
                  <a:moveTo>
                    <a:pt x="118872" y="400812"/>
                  </a:moveTo>
                  <a:lnTo>
                    <a:pt x="243840" y="400812"/>
                  </a:lnTo>
                  <a:lnTo>
                    <a:pt x="243840" y="230124"/>
                  </a:lnTo>
                  <a:lnTo>
                    <a:pt x="118872" y="230124"/>
                  </a:lnTo>
                  <a:lnTo>
                    <a:pt x="118872" y="400812"/>
                  </a:lnTo>
                  <a:close/>
                </a:path>
                <a:path w="4861559" h="401319">
                  <a:moveTo>
                    <a:pt x="243839" y="400812"/>
                  </a:moveTo>
                  <a:lnTo>
                    <a:pt x="364235" y="400812"/>
                  </a:lnTo>
                  <a:lnTo>
                    <a:pt x="364235" y="230124"/>
                  </a:lnTo>
                  <a:lnTo>
                    <a:pt x="243839" y="230124"/>
                  </a:lnTo>
                  <a:lnTo>
                    <a:pt x="243839" y="400812"/>
                  </a:lnTo>
                  <a:close/>
                </a:path>
                <a:path w="4861559" h="401319">
                  <a:moveTo>
                    <a:pt x="364235" y="400812"/>
                  </a:moveTo>
                  <a:lnTo>
                    <a:pt x="487679" y="400812"/>
                  </a:lnTo>
                  <a:lnTo>
                    <a:pt x="487679" y="230124"/>
                  </a:lnTo>
                  <a:lnTo>
                    <a:pt x="364235" y="230124"/>
                  </a:lnTo>
                  <a:lnTo>
                    <a:pt x="364235" y="400812"/>
                  </a:lnTo>
                  <a:close/>
                </a:path>
                <a:path w="4861559" h="401319">
                  <a:moveTo>
                    <a:pt x="487679" y="400812"/>
                  </a:moveTo>
                  <a:lnTo>
                    <a:pt x="611124" y="400812"/>
                  </a:lnTo>
                  <a:lnTo>
                    <a:pt x="611124" y="230124"/>
                  </a:lnTo>
                  <a:lnTo>
                    <a:pt x="487679" y="230124"/>
                  </a:lnTo>
                  <a:lnTo>
                    <a:pt x="487679" y="400812"/>
                  </a:lnTo>
                  <a:close/>
                </a:path>
                <a:path w="4861559" h="401319">
                  <a:moveTo>
                    <a:pt x="611124" y="400812"/>
                  </a:moveTo>
                  <a:lnTo>
                    <a:pt x="722376" y="400812"/>
                  </a:lnTo>
                  <a:lnTo>
                    <a:pt x="722376" y="230124"/>
                  </a:lnTo>
                  <a:lnTo>
                    <a:pt x="611124" y="230124"/>
                  </a:lnTo>
                  <a:lnTo>
                    <a:pt x="611124" y="400812"/>
                  </a:lnTo>
                  <a:close/>
                </a:path>
                <a:path w="4861559" h="401319">
                  <a:moveTo>
                    <a:pt x="722376" y="400812"/>
                  </a:moveTo>
                  <a:lnTo>
                    <a:pt x="845820" y="400812"/>
                  </a:lnTo>
                  <a:lnTo>
                    <a:pt x="845820" y="230124"/>
                  </a:lnTo>
                  <a:lnTo>
                    <a:pt x="722376" y="230124"/>
                  </a:lnTo>
                  <a:lnTo>
                    <a:pt x="722376" y="400812"/>
                  </a:lnTo>
                  <a:close/>
                </a:path>
                <a:path w="4861559" h="401319">
                  <a:moveTo>
                    <a:pt x="845820" y="400812"/>
                  </a:moveTo>
                  <a:lnTo>
                    <a:pt x="967740" y="400812"/>
                  </a:lnTo>
                  <a:lnTo>
                    <a:pt x="967740" y="230124"/>
                  </a:lnTo>
                  <a:lnTo>
                    <a:pt x="845820" y="230124"/>
                  </a:lnTo>
                  <a:lnTo>
                    <a:pt x="845820" y="400812"/>
                  </a:lnTo>
                  <a:close/>
                </a:path>
                <a:path w="4861559" h="401319">
                  <a:moveTo>
                    <a:pt x="967739" y="400812"/>
                  </a:moveTo>
                  <a:lnTo>
                    <a:pt x="1091183" y="400812"/>
                  </a:lnTo>
                  <a:lnTo>
                    <a:pt x="1091183" y="230124"/>
                  </a:lnTo>
                  <a:lnTo>
                    <a:pt x="967739" y="230124"/>
                  </a:lnTo>
                  <a:lnTo>
                    <a:pt x="967739" y="400812"/>
                  </a:lnTo>
                  <a:close/>
                </a:path>
                <a:path w="4861559" h="401319">
                  <a:moveTo>
                    <a:pt x="1091183" y="400812"/>
                  </a:moveTo>
                  <a:lnTo>
                    <a:pt x="1210055" y="400812"/>
                  </a:lnTo>
                  <a:lnTo>
                    <a:pt x="1210055" y="230124"/>
                  </a:lnTo>
                  <a:lnTo>
                    <a:pt x="1091183" y="230124"/>
                  </a:lnTo>
                  <a:lnTo>
                    <a:pt x="1091183" y="400812"/>
                  </a:lnTo>
                  <a:close/>
                </a:path>
                <a:path w="4861559" h="401319">
                  <a:moveTo>
                    <a:pt x="1210055" y="400812"/>
                  </a:moveTo>
                  <a:lnTo>
                    <a:pt x="1333500" y="400812"/>
                  </a:lnTo>
                  <a:lnTo>
                    <a:pt x="1333500" y="230124"/>
                  </a:lnTo>
                  <a:lnTo>
                    <a:pt x="1210055" y="230124"/>
                  </a:lnTo>
                  <a:lnTo>
                    <a:pt x="1210055" y="400812"/>
                  </a:lnTo>
                  <a:close/>
                </a:path>
                <a:path w="4861559" h="401319">
                  <a:moveTo>
                    <a:pt x="1333500" y="400812"/>
                  </a:moveTo>
                  <a:lnTo>
                    <a:pt x="1456944" y="400812"/>
                  </a:lnTo>
                  <a:lnTo>
                    <a:pt x="1456944" y="230124"/>
                  </a:lnTo>
                  <a:lnTo>
                    <a:pt x="1333500" y="230124"/>
                  </a:lnTo>
                  <a:lnTo>
                    <a:pt x="1333500" y="400812"/>
                  </a:lnTo>
                  <a:close/>
                </a:path>
                <a:path w="4861559" h="401319">
                  <a:moveTo>
                    <a:pt x="1456944" y="400812"/>
                  </a:moveTo>
                  <a:lnTo>
                    <a:pt x="1578864" y="400812"/>
                  </a:lnTo>
                  <a:lnTo>
                    <a:pt x="1578864" y="230124"/>
                  </a:lnTo>
                  <a:lnTo>
                    <a:pt x="1456944" y="230124"/>
                  </a:lnTo>
                  <a:lnTo>
                    <a:pt x="1456944" y="400812"/>
                  </a:lnTo>
                  <a:close/>
                </a:path>
                <a:path w="4861559" h="401319">
                  <a:moveTo>
                    <a:pt x="1578863" y="400812"/>
                  </a:moveTo>
                  <a:lnTo>
                    <a:pt x="1702307" y="400812"/>
                  </a:lnTo>
                  <a:lnTo>
                    <a:pt x="1702307" y="230124"/>
                  </a:lnTo>
                  <a:lnTo>
                    <a:pt x="1578863" y="230124"/>
                  </a:lnTo>
                  <a:lnTo>
                    <a:pt x="1578863" y="400812"/>
                  </a:lnTo>
                  <a:close/>
                </a:path>
                <a:path w="4861559" h="401319">
                  <a:moveTo>
                    <a:pt x="1702307" y="400812"/>
                  </a:moveTo>
                  <a:lnTo>
                    <a:pt x="1821179" y="400812"/>
                  </a:lnTo>
                  <a:lnTo>
                    <a:pt x="1821179" y="230124"/>
                  </a:lnTo>
                  <a:lnTo>
                    <a:pt x="1702307" y="230124"/>
                  </a:lnTo>
                  <a:lnTo>
                    <a:pt x="1702307" y="400812"/>
                  </a:lnTo>
                  <a:close/>
                </a:path>
                <a:path w="4861559" h="401319">
                  <a:moveTo>
                    <a:pt x="1821179" y="400812"/>
                  </a:moveTo>
                  <a:lnTo>
                    <a:pt x="1944624" y="400812"/>
                  </a:lnTo>
                  <a:lnTo>
                    <a:pt x="1944624" y="230124"/>
                  </a:lnTo>
                  <a:lnTo>
                    <a:pt x="1821179" y="230124"/>
                  </a:lnTo>
                  <a:lnTo>
                    <a:pt x="1821179" y="400812"/>
                  </a:lnTo>
                  <a:close/>
                </a:path>
                <a:path w="4861559" h="401319">
                  <a:moveTo>
                    <a:pt x="1944624" y="400812"/>
                  </a:moveTo>
                  <a:lnTo>
                    <a:pt x="2068068" y="400812"/>
                  </a:lnTo>
                  <a:lnTo>
                    <a:pt x="2068068" y="230124"/>
                  </a:lnTo>
                  <a:lnTo>
                    <a:pt x="1944624" y="230124"/>
                  </a:lnTo>
                  <a:lnTo>
                    <a:pt x="1944624" y="400812"/>
                  </a:lnTo>
                  <a:close/>
                </a:path>
                <a:path w="4861559" h="401319">
                  <a:moveTo>
                    <a:pt x="2068068" y="400812"/>
                  </a:moveTo>
                  <a:lnTo>
                    <a:pt x="2180844" y="400812"/>
                  </a:lnTo>
                  <a:lnTo>
                    <a:pt x="2180844" y="230124"/>
                  </a:lnTo>
                  <a:lnTo>
                    <a:pt x="2068068" y="230124"/>
                  </a:lnTo>
                  <a:lnTo>
                    <a:pt x="2068068" y="400812"/>
                  </a:lnTo>
                  <a:close/>
                </a:path>
                <a:path w="4861559" h="401319">
                  <a:moveTo>
                    <a:pt x="2180844" y="400812"/>
                  </a:moveTo>
                  <a:lnTo>
                    <a:pt x="2305812" y="400812"/>
                  </a:lnTo>
                  <a:lnTo>
                    <a:pt x="2305812" y="230124"/>
                  </a:lnTo>
                  <a:lnTo>
                    <a:pt x="2180844" y="230124"/>
                  </a:lnTo>
                  <a:lnTo>
                    <a:pt x="2180844" y="400812"/>
                  </a:lnTo>
                  <a:close/>
                </a:path>
                <a:path w="4861559" h="401319">
                  <a:moveTo>
                    <a:pt x="2305811" y="400812"/>
                  </a:moveTo>
                  <a:lnTo>
                    <a:pt x="2424683" y="400812"/>
                  </a:lnTo>
                  <a:lnTo>
                    <a:pt x="2424683" y="230124"/>
                  </a:lnTo>
                  <a:lnTo>
                    <a:pt x="2305811" y="230124"/>
                  </a:lnTo>
                  <a:lnTo>
                    <a:pt x="2305811" y="400812"/>
                  </a:lnTo>
                  <a:close/>
                </a:path>
                <a:path w="4861559" h="401319">
                  <a:moveTo>
                    <a:pt x="2424683" y="400812"/>
                  </a:moveTo>
                  <a:lnTo>
                    <a:pt x="2548128" y="400812"/>
                  </a:lnTo>
                  <a:lnTo>
                    <a:pt x="2548128" y="230124"/>
                  </a:lnTo>
                  <a:lnTo>
                    <a:pt x="2424683" y="230124"/>
                  </a:lnTo>
                  <a:lnTo>
                    <a:pt x="2424683" y="400812"/>
                  </a:lnTo>
                  <a:close/>
                </a:path>
                <a:path w="4861559" h="401319">
                  <a:moveTo>
                    <a:pt x="2548128" y="400812"/>
                  </a:moveTo>
                  <a:lnTo>
                    <a:pt x="2668524" y="400812"/>
                  </a:lnTo>
                  <a:lnTo>
                    <a:pt x="2668524" y="230124"/>
                  </a:lnTo>
                  <a:lnTo>
                    <a:pt x="2548128" y="230124"/>
                  </a:lnTo>
                  <a:lnTo>
                    <a:pt x="2548128" y="400812"/>
                  </a:lnTo>
                  <a:close/>
                </a:path>
                <a:path w="4861559" h="401319">
                  <a:moveTo>
                    <a:pt x="2668524" y="400812"/>
                  </a:moveTo>
                  <a:lnTo>
                    <a:pt x="2791968" y="400812"/>
                  </a:lnTo>
                  <a:lnTo>
                    <a:pt x="2791968" y="230124"/>
                  </a:lnTo>
                  <a:lnTo>
                    <a:pt x="2668524" y="230124"/>
                  </a:lnTo>
                  <a:lnTo>
                    <a:pt x="2668524" y="400812"/>
                  </a:lnTo>
                  <a:close/>
                </a:path>
                <a:path w="4861559" h="401319">
                  <a:moveTo>
                    <a:pt x="2791968" y="400812"/>
                  </a:moveTo>
                  <a:lnTo>
                    <a:pt x="2916936" y="400812"/>
                  </a:lnTo>
                  <a:lnTo>
                    <a:pt x="2916936" y="230124"/>
                  </a:lnTo>
                  <a:lnTo>
                    <a:pt x="2791968" y="230124"/>
                  </a:lnTo>
                  <a:lnTo>
                    <a:pt x="2791968" y="400812"/>
                  </a:lnTo>
                  <a:close/>
                </a:path>
                <a:path w="4861559" h="401319">
                  <a:moveTo>
                    <a:pt x="2916935" y="400812"/>
                  </a:moveTo>
                  <a:lnTo>
                    <a:pt x="3035807" y="400812"/>
                  </a:lnTo>
                  <a:lnTo>
                    <a:pt x="3035807" y="230124"/>
                  </a:lnTo>
                  <a:lnTo>
                    <a:pt x="2916935" y="230124"/>
                  </a:lnTo>
                  <a:lnTo>
                    <a:pt x="2916935" y="400812"/>
                  </a:lnTo>
                  <a:close/>
                </a:path>
                <a:path w="4861559" h="401319">
                  <a:moveTo>
                    <a:pt x="3035807" y="400812"/>
                  </a:moveTo>
                  <a:lnTo>
                    <a:pt x="3159252" y="400812"/>
                  </a:lnTo>
                  <a:lnTo>
                    <a:pt x="3159252" y="230124"/>
                  </a:lnTo>
                  <a:lnTo>
                    <a:pt x="3035807" y="230124"/>
                  </a:lnTo>
                  <a:lnTo>
                    <a:pt x="3035807" y="400812"/>
                  </a:lnTo>
                  <a:close/>
                </a:path>
                <a:path w="4861559" h="401319">
                  <a:moveTo>
                    <a:pt x="3159252" y="400812"/>
                  </a:moveTo>
                  <a:lnTo>
                    <a:pt x="3279648" y="400812"/>
                  </a:lnTo>
                  <a:lnTo>
                    <a:pt x="3279648" y="230124"/>
                  </a:lnTo>
                  <a:lnTo>
                    <a:pt x="3159252" y="230124"/>
                  </a:lnTo>
                  <a:lnTo>
                    <a:pt x="3159252" y="400812"/>
                  </a:lnTo>
                  <a:close/>
                </a:path>
                <a:path w="4861559" h="401319">
                  <a:moveTo>
                    <a:pt x="3279648" y="400812"/>
                  </a:moveTo>
                  <a:lnTo>
                    <a:pt x="3404616" y="400812"/>
                  </a:lnTo>
                  <a:lnTo>
                    <a:pt x="3404616" y="230124"/>
                  </a:lnTo>
                  <a:lnTo>
                    <a:pt x="3279648" y="230124"/>
                  </a:lnTo>
                  <a:lnTo>
                    <a:pt x="3279648" y="400812"/>
                  </a:lnTo>
                  <a:close/>
                </a:path>
                <a:path w="4861559" h="401319">
                  <a:moveTo>
                    <a:pt x="3404615" y="400812"/>
                  </a:moveTo>
                  <a:lnTo>
                    <a:pt x="3528059" y="400812"/>
                  </a:lnTo>
                  <a:lnTo>
                    <a:pt x="3528059" y="230124"/>
                  </a:lnTo>
                  <a:lnTo>
                    <a:pt x="3404615" y="230124"/>
                  </a:lnTo>
                  <a:lnTo>
                    <a:pt x="3404615" y="400812"/>
                  </a:lnTo>
                  <a:close/>
                </a:path>
                <a:path w="4861559" h="401319">
                  <a:moveTo>
                    <a:pt x="3528059" y="400812"/>
                  </a:moveTo>
                  <a:lnTo>
                    <a:pt x="3639311" y="400812"/>
                  </a:lnTo>
                  <a:lnTo>
                    <a:pt x="3639311" y="230124"/>
                  </a:lnTo>
                  <a:lnTo>
                    <a:pt x="3528059" y="230124"/>
                  </a:lnTo>
                  <a:lnTo>
                    <a:pt x="3528059" y="400812"/>
                  </a:lnTo>
                  <a:close/>
                </a:path>
                <a:path w="4861559" h="401319">
                  <a:moveTo>
                    <a:pt x="3639311" y="400812"/>
                  </a:moveTo>
                  <a:lnTo>
                    <a:pt x="3762755" y="400812"/>
                  </a:lnTo>
                  <a:lnTo>
                    <a:pt x="3762755" y="230124"/>
                  </a:lnTo>
                  <a:lnTo>
                    <a:pt x="3639311" y="230124"/>
                  </a:lnTo>
                  <a:lnTo>
                    <a:pt x="3639311" y="400812"/>
                  </a:lnTo>
                  <a:close/>
                </a:path>
                <a:path w="4861559" h="401319">
                  <a:moveTo>
                    <a:pt x="3762755" y="400812"/>
                  </a:moveTo>
                  <a:lnTo>
                    <a:pt x="3883152" y="400812"/>
                  </a:lnTo>
                  <a:lnTo>
                    <a:pt x="3883152" y="230124"/>
                  </a:lnTo>
                  <a:lnTo>
                    <a:pt x="3762755" y="230124"/>
                  </a:lnTo>
                  <a:lnTo>
                    <a:pt x="3762755" y="400812"/>
                  </a:lnTo>
                  <a:close/>
                </a:path>
                <a:path w="4861559" h="401319">
                  <a:moveTo>
                    <a:pt x="3883152" y="400812"/>
                  </a:moveTo>
                  <a:lnTo>
                    <a:pt x="4006596" y="400812"/>
                  </a:lnTo>
                  <a:lnTo>
                    <a:pt x="4006596" y="230124"/>
                  </a:lnTo>
                  <a:lnTo>
                    <a:pt x="3883152" y="230124"/>
                  </a:lnTo>
                  <a:lnTo>
                    <a:pt x="3883152" y="400812"/>
                  </a:lnTo>
                  <a:close/>
                </a:path>
                <a:path w="4861559" h="401319">
                  <a:moveTo>
                    <a:pt x="4006596" y="400812"/>
                  </a:moveTo>
                  <a:lnTo>
                    <a:pt x="4125468" y="400812"/>
                  </a:lnTo>
                  <a:lnTo>
                    <a:pt x="4125468" y="230124"/>
                  </a:lnTo>
                  <a:lnTo>
                    <a:pt x="4006596" y="230124"/>
                  </a:lnTo>
                  <a:lnTo>
                    <a:pt x="4006596" y="400812"/>
                  </a:lnTo>
                  <a:close/>
                </a:path>
                <a:path w="4861559" h="401319">
                  <a:moveTo>
                    <a:pt x="4125468" y="400812"/>
                  </a:moveTo>
                  <a:lnTo>
                    <a:pt x="4250436" y="400812"/>
                  </a:lnTo>
                  <a:lnTo>
                    <a:pt x="4250436" y="230124"/>
                  </a:lnTo>
                  <a:lnTo>
                    <a:pt x="4125468" y="230124"/>
                  </a:lnTo>
                  <a:lnTo>
                    <a:pt x="4125468" y="400812"/>
                  </a:lnTo>
                  <a:close/>
                </a:path>
                <a:path w="4861559" h="401319">
                  <a:moveTo>
                    <a:pt x="4250435" y="400812"/>
                  </a:moveTo>
                  <a:lnTo>
                    <a:pt x="4373880" y="400812"/>
                  </a:lnTo>
                  <a:lnTo>
                    <a:pt x="4373880" y="230124"/>
                  </a:lnTo>
                  <a:lnTo>
                    <a:pt x="4250435" y="230124"/>
                  </a:lnTo>
                  <a:lnTo>
                    <a:pt x="4250435" y="400812"/>
                  </a:lnTo>
                  <a:close/>
                </a:path>
                <a:path w="4861559" h="401319">
                  <a:moveTo>
                    <a:pt x="4373880" y="400812"/>
                  </a:moveTo>
                  <a:lnTo>
                    <a:pt x="4494276" y="400812"/>
                  </a:lnTo>
                  <a:lnTo>
                    <a:pt x="4494276" y="230124"/>
                  </a:lnTo>
                  <a:lnTo>
                    <a:pt x="4373880" y="230124"/>
                  </a:lnTo>
                  <a:lnTo>
                    <a:pt x="4373880" y="400812"/>
                  </a:lnTo>
                  <a:close/>
                </a:path>
                <a:path w="4861559" h="401319">
                  <a:moveTo>
                    <a:pt x="4494276" y="400812"/>
                  </a:moveTo>
                  <a:lnTo>
                    <a:pt x="4617720" y="400812"/>
                  </a:lnTo>
                  <a:lnTo>
                    <a:pt x="4617720" y="230124"/>
                  </a:lnTo>
                  <a:lnTo>
                    <a:pt x="4494276" y="230124"/>
                  </a:lnTo>
                  <a:lnTo>
                    <a:pt x="4494276" y="400812"/>
                  </a:lnTo>
                  <a:close/>
                </a:path>
                <a:path w="4861559" h="401319">
                  <a:moveTo>
                    <a:pt x="4617720" y="400812"/>
                  </a:moveTo>
                  <a:lnTo>
                    <a:pt x="4738116" y="400812"/>
                  </a:lnTo>
                  <a:lnTo>
                    <a:pt x="4738116" y="230124"/>
                  </a:lnTo>
                  <a:lnTo>
                    <a:pt x="4617720" y="230124"/>
                  </a:lnTo>
                  <a:lnTo>
                    <a:pt x="4617720" y="400812"/>
                  </a:lnTo>
                  <a:close/>
                </a:path>
                <a:path w="4861559" h="401319">
                  <a:moveTo>
                    <a:pt x="4738115" y="400812"/>
                  </a:moveTo>
                  <a:lnTo>
                    <a:pt x="4861559" y="400812"/>
                  </a:lnTo>
                  <a:lnTo>
                    <a:pt x="4861559" y="230124"/>
                  </a:lnTo>
                  <a:lnTo>
                    <a:pt x="4738115" y="230124"/>
                  </a:lnTo>
                  <a:lnTo>
                    <a:pt x="4738115" y="400812"/>
                  </a:lnTo>
                  <a:close/>
                </a:path>
              </a:pathLst>
            </a:custGeom>
            <a:ln w="9144">
              <a:solidFill>
                <a:srgbClr val="000000"/>
              </a:solidFill>
            </a:ln>
          </p:spPr>
          <p:txBody>
            <a:bodyPr wrap="square" lIns="0" tIns="0" rIns="0" bIns="0" rtlCol="0"/>
            <a:lstStyle/>
            <a:p>
              <a:pPr defTabSz="685800"/>
              <a:endParaRPr sz="1350">
                <a:solidFill>
                  <a:prstClr val="black"/>
                </a:solidFill>
                <a:latin typeface="Calibri"/>
              </a:endParaRPr>
            </a:p>
          </p:txBody>
        </p:sp>
        <p:sp>
          <p:nvSpPr>
            <p:cNvPr id="8" name="object 8"/>
            <p:cNvSpPr/>
            <p:nvPr/>
          </p:nvSpPr>
          <p:spPr>
            <a:xfrm>
              <a:off x="297180" y="3259835"/>
              <a:ext cx="11543030" cy="2691765"/>
            </a:xfrm>
            <a:custGeom>
              <a:avLst/>
              <a:gdLst/>
              <a:ahLst/>
              <a:cxnLst/>
              <a:rect l="l" t="t" r="r" b="b"/>
              <a:pathLst>
                <a:path w="11543030" h="2691765">
                  <a:moveTo>
                    <a:pt x="11542776" y="2523744"/>
                  </a:moveTo>
                  <a:lnTo>
                    <a:pt x="0" y="2523744"/>
                  </a:lnTo>
                  <a:lnTo>
                    <a:pt x="0" y="2691384"/>
                  </a:lnTo>
                  <a:lnTo>
                    <a:pt x="11542776" y="2691384"/>
                  </a:lnTo>
                  <a:lnTo>
                    <a:pt x="11542776" y="2523744"/>
                  </a:lnTo>
                  <a:close/>
                </a:path>
                <a:path w="11543030" h="2691765">
                  <a:moveTo>
                    <a:pt x="11542776" y="672084"/>
                  </a:moveTo>
                  <a:lnTo>
                    <a:pt x="0" y="672084"/>
                  </a:lnTo>
                  <a:lnTo>
                    <a:pt x="0" y="841248"/>
                  </a:lnTo>
                  <a:lnTo>
                    <a:pt x="11542776" y="841248"/>
                  </a:lnTo>
                  <a:lnTo>
                    <a:pt x="11542776" y="672084"/>
                  </a:lnTo>
                  <a:close/>
                </a:path>
                <a:path w="11543030" h="2691765">
                  <a:moveTo>
                    <a:pt x="11542776" y="0"/>
                  </a:moveTo>
                  <a:lnTo>
                    <a:pt x="0" y="0"/>
                  </a:lnTo>
                  <a:lnTo>
                    <a:pt x="0" y="167640"/>
                  </a:lnTo>
                  <a:lnTo>
                    <a:pt x="11542776" y="167640"/>
                  </a:lnTo>
                  <a:lnTo>
                    <a:pt x="11542776" y="0"/>
                  </a:lnTo>
                  <a:close/>
                </a:path>
              </a:pathLst>
            </a:custGeom>
            <a:solidFill>
              <a:srgbClr val="CCEAD4"/>
            </a:solidFill>
          </p:spPr>
          <p:txBody>
            <a:bodyPr wrap="square" lIns="0" tIns="0" rIns="0" bIns="0" rtlCol="0"/>
            <a:lstStyle/>
            <a:p>
              <a:pPr defTabSz="685800"/>
              <a:endParaRPr sz="1350">
                <a:solidFill>
                  <a:prstClr val="black"/>
                </a:solidFill>
                <a:latin typeface="Calibri"/>
              </a:endParaRPr>
            </a:p>
          </p:txBody>
        </p:sp>
      </p:grpSp>
      <p:sp>
        <p:nvSpPr>
          <p:cNvPr id="9" name="object 9"/>
          <p:cNvSpPr txBox="1"/>
          <p:nvPr/>
        </p:nvSpPr>
        <p:spPr>
          <a:xfrm>
            <a:off x="5227511" y="2104483"/>
            <a:ext cx="3658076" cy="332783"/>
          </a:xfrm>
          <a:prstGeom prst="rect">
            <a:avLst/>
          </a:prstGeom>
        </p:spPr>
        <p:txBody>
          <a:bodyPr vert="horz" wrap="square" lIns="0" tIns="62865" rIns="0" bIns="0" rtlCol="0">
            <a:spAutoFit/>
          </a:bodyPr>
          <a:lstStyle/>
          <a:p>
            <a:pPr marL="61913" defTabSz="685800">
              <a:spcBef>
                <a:spcPts val="495"/>
              </a:spcBef>
              <a:tabLst>
                <a:tab pos="790575" algn="l"/>
                <a:tab pos="1884045" algn="l"/>
                <a:tab pos="2978468" algn="l"/>
              </a:tabLst>
            </a:pPr>
            <a:r>
              <a:rPr sz="900" b="1" spc="-4" dirty="0">
                <a:solidFill>
                  <a:prstClr val="black"/>
                </a:solidFill>
                <a:latin typeface="Century Gothic"/>
                <a:cs typeface="Century Gothic"/>
              </a:rPr>
              <a:t>2020	2021	2022	2023</a:t>
            </a:r>
            <a:endParaRPr sz="900">
              <a:solidFill>
                <a:prstClr val="black"/>
              </a:solidFill>
              <a:latin typeface="Century Gothic"/>
              <a:cs typeface="Century Gothic"/>
            </a:endParaRPr>
          </a:p>
          <a:p>
            <a:pPr marL="9525" defTabSz="685800">
              <a:spcBef>
                <a:spcPts val="281"/>
              </a:spcBef>
            </a:pPr>
            <a:r>
              <a:rPr sz="600" spc="-4" dirty="0">
                <a:solidFill>
                  <a:prstClr val="black"/>
                </a:solidFill>
                <a:latin typeface="Century Gothic"/>
                <a:cs typeface="Century Gothic"/>
              </a:rPr>
              <a:t>09</a:t>
            </a:r>
            <a:r>
              <a:rPr sz="600" spc="-75" dirty="0">
                <a:solidFill>
                  <a:prstClr val="black"/>
                </a:solidFill>
                <a:latin typeface="Century Gothic"/>
                <a:cs typeface="Century Gothic"/>
              </a:rPr>
              <a:t> </a:t>
            </a:r>
            <a:r>
              <a:rPr sz="788" spc="-5" baseline="3968" dirty="0">
                <a:solidFill>
                  <a:prstClr val="black"/>
                </a:solidFill>
                <a:latin typeface="Century Gothic"/>
                <a:cs typeface="Century Gothic"/>
              </a:rPr>
              <a:t>10</a:t>
            </a:r>
            <a:r>
              <a:rPr sz="788" spc="-62" baseline="3968" dirty="0">
                <a:solidFill>
                  <a:prstClr val="black"/>
                </a:solidFill>
                <a:latin typeface="Century Gothic"/>
                <a:cs typeface="Century Gothic"/>
              </a:rPr>
              <a:t> </a:t>
            </a:r>
            <a:r>
              <a:rPr sz="600" spc="-4" dirty="0">
                <a:solidFill>
                  <a:prstClr val="black"/>
                </a:solidFill>
                <a:latin typeface="Century Gothic"/>
                <a:cs typeface="Century Gothic"/>
              </a:rPr>
              <a:t>11</a:t>
            </a:r>
            <a:r>
              <a:rPr sz="600" spc="-109" dirty="0">
                <a:solidFill>
                  <a:prstClr val="black"/>
                </a:solidFill>
                <a:latin typeface="Century Gothic"/>
                <a:cs typeface="Century Gothic"/>
              </a:rPr>
              <a:t> </a:t>
            </a:r>
            <a:r>
              <a:rPr sz="600" spc="-4" dirty="0">
                <a:solidFill>
                  <a:prstClr val="black"/>
                </a:solidFill>
                <a:latin typeface="Century Gothic"/>
                <a:cs typeface="Century Gothic"/>
              </a:rPr>
              <a:t>12</a:t>
            </a:r>
            <a:r>
              <a:rPr sz="600" spc="-98" dirty="0">
                <a:solidFill>
                  <a:prstClr val="black"/>
                </a:solidFill>
                <a:latin typeface="Century Gothic"/>
                <a:cs typeface="Century Gothic"/>
              </a:rPr>
              <a:t> </a:t>
            </a:r>
            <a:r>
              <a:rPr sz="600" spc="8" dirty="0">
                <a:solidFill>
                  <a:prstClr val="black"/>
                </a:solidFill>
                <a:latin typeface="Century Gothic"/>
                <a:cs typeface="Century Gothic"/>
              </a:rPr>
              <a:t>010203</a:t>
            </a:r>
            <a:r>
              <a:rPr sz="600" spc="-109" dirty="0">
                <a:solidFill>
                  <a:prstClr val="black"/>
                </a:solidFill>
                <a:latin typeface="Century Gothic"/>
                <a:cs typeface="Century Gothic"/>
              </a:rPr>
              <a:t> </a:t>
            </a:r>
            <a:r>
              <a:rPr sz="600" spc="-4" dirty="0">
                <a:solidFill>
                  <a:prstClr val="black"/>
                </a:solidFill>
                <a:latin typeface="Century Gothic"/>
                <a:cs typeface="Century Gothic"/>
              </a:rPr>
              <a:t>04</a:t>
            </a:r>
            <a:r>
              <a:rPr sz="600" spc="-109" dirty="0">
                <a:solidFill>
                  <a:prstClr val="black"/>
                </a:solidFill>
                <a:latin typeface="Century Gothic"/>
                <a:cs typeface="Century Gothic"/>
              </a:rPr>
              <a:t> </a:t>
            </a:r>
            <a:r>
              <a:rPr sz="600" spc="-4" dirty="0">
                <a:solidFill>
                  <a:prstClr val="black"/>
                </a:solidFill>
                <a:latin typeface="Century Gothic"/>
                <a:cs typeface="Century Gothic"/>
              </a:rPr>
              <a:t>05</a:t>
            </a:r>
            <a:r>
              <a:rPr sz="600" spc="-109" dirty="0">
                <a:solidFill>
                  <a:prstClr val="black"/>
                </a:solidFill>
                <a:latin typeface="Century Gothic"/>
                <a:cs typeface="Century Gothic"/>
              </a:rPr>
              <a:t> </a:t>
            </a:r>
            <a:r>
              <a:rPr sz="600" spc="8" dirty="0">
                <a:solidFill>
                  <a:prstClr val="black"/>
                </a:solidFill>
                <a:latin typeface="Century Gothic"/>
                <a:cs typeface="Century Gothic"/>
              </a:rPr>
              <a:t>0607</a:t>
            </a:r>
            <a:r>
              <a:rPr sz="600" spc="-98" dirty="0">
                <a:solidFill>
                  <a:prstClr val="black"/>
                </a:solidFill>
                <a:latin typeface="Century Gothic"/>
                <a:cs typeface="Century Gothic"/>
              </a:rPr>
              <a:t> </a:t>
            </a:r>
            <a:r>
              <a:rPr sz="600" spc="-4" dirty="0">
                <a:solidFill>
                  <a:prstClr val="black"/>
                </a:solidFill>
                <a:latin typeface="Century Gothic"/>
                <a:cs typeface="Century Gothic"/>
              </a:rPr>
              <a:t>08</a:t>
            </a:r>
            <a:r>
              <a:rPr sz="600" spc="-109" dirty="0">
                <a:solidFill>
                  <a:prstClr val="black"/>
                </a:solidFill>
                <a:latin typeface="Century Gothic"/>
                <a:cs typeface="Century Gothic"/>
              </a:rPr>
              <a:t> </a:t>
            </a:r>
            <a:r>
              <a:rPr sz="600" spc="-4" dirty="0">
                <a:solidFill>
                  <a:prstClr val="black"/>
                </a:solidFill>
                <a:latin typeface="Century Gothic"/>
                <a:cs typeface="Century Gothic"/>
              </a:rPr>
              <a:t>09</a:t>
            </a:r>
            <a:r>
              <a:rPr sz="600" spc="-109" dirty="0">
                <a:solidFill>
                  <a:prstClr val="black"/>
                </a:solidFill>
                <a:latin typeface="Century Gothic"/>
                <a:cs typeface="Century Gothic"/>
              </a:rPr>
              <a:t> </a:t>
            </a:r>
            <a:r>
              <a:rPr sz="600" spc="-4" dirty="0">
                <a:solidFill>
                  <a:prstClr val="black"/>
                </a:solidFill>
                <a:latin typeface="Century Gothic"/>
                <a:cs typeface="Century Gothic"/>
              </a:rPr>
              <a:t>10</a:t>
            </a:r>
            <a:r>
              <a:rPr sz="600" spc="-109" dirty="0">
                <a:solidFill>
                  <a:prstClr val="black"/>
                </a:solidFill>
                <a:latin typeface="Century Gothic"/>
                <a:cs typeface="Century Gothic"/>
              </a:rPr>
              <a:t> </a:t>
            </a:r>
            <a:r>
              <a:rPr sz="600" spc="8" dirty="0">
                <a:solidFill>
                  <a:prstClr val="black"/>
                </a:solidFill>
                <a:latin typeface="Century Gothic"/>
                <a:cs typeface="Century Gothic"/>
              </a:rPr>
              <a:t>1112</a:t>
            </a:r>
            <a:r>
              <a:rPr sz="600" spc="-98" dirty="0">
                <a:solidFill>
                  <a:prstClr val="black"/>
                </a:solidFill>
                <a:latin typeface="Century Gothic"/>
                <a:cs typeface="Century Gothic"/>
              </a:rPr>
              <a:t> </a:t>
            </a:r>
            <a:r>
              <a:rPr sz="600" spc="8" dirty="0">
                <a:solidFill>
                  <a:prstClr val="black"/>
                </a:solidFill>
                <a:latin typeface="Century Gothic"/>
                <a:cs typeface="Century Gothic"/>
              </a:rPr>
              <a:t>010203</a:t>
            </a:r>
            <a:r>
              <a:rPr sz="600" spc="-109" dirty="0">
                <a:solidFill>
                  <a:prstClr val="black"/>
                </a:solidFill>
                <a:latin typeface="Century Gothic"/>
                <a:cs typeface="Century Gothic"/>
              </a:rPr>
              <a:t> </a:t>
            </a:r>
            <a:r>
              <a:rPr sz="600" spc="8" dirty="0">
                <a:solidFill>
                  <a:prstClr val="black"/>
                </a:solidFill>
                <a:latin typeface="Century Gothic"/>
                <a:cs typeface="Century Gothic"/>
              </a:rPr>
              <a:t>0405</a:t>
            </a:r>
            <a:r>
              <a:rPr sz="600" spc="-109" dirty="0">
                <a:solidFill>
                  <a:prstClr val="black"/>
                </a:solidFill>
                <a:latin typeface="Century Gothic"/>
                <a:cs typeface="Century Gothic"/>
              </a:rPr>
              <a:t> </a:t>
            </a:r>
            <a:r>
              <a:rPr sz="600" spc="-4" dirty="0">
                <a:solidFill>
                  <a:prstClr val="black"/>
                </a:solidFill>
                <a:latin typeface="Century Gothic"/>
                <a:cs typeface="Century Gothic"/>
              </a:rPr>
              <a:t>06</a:t>
            </a:r>
            <a:r>
              <a:rPr sz="600" spc="-109" dirty="0">
                <a:solidFill>
                  <a:prstClr val="black"/>
                </a:solidFill>
                <a:latin typeface="Century Gothic"/>
                <a:cs typeface="Century Gothic"/>
              </a:rPr>
              <a:t> </a:t>
            </a:r>
            <a:r>
              <a:rPr sz="600" spc="-4" dirty="0">
                <a:solidFill>
                  <a:prstClr val="black"/>
                </a:solidFill>
                <a:latin typeface="Century Gothic"/>
                <a:cs typeface="Century Gothic"/>
              </a:rPr>
              <a:t>07</a:t>
            </a:r>
            <a:r>
              <a:rPr sz="600" spc="-98" dirty="0">
                <a:solidFill>
                  <a:prstClr val="black"/>
                </a:solidFill>
                <a:latin typeface="Century Gothic"/>
                <a:cs typeface="Century Gothic"/>
              </a:rPr>
              <a:t> </a:t>
            </a:r>
            <a:r>
              <a:rPr sz="600" spc="-4" dirty="0">
                <a:solidFill>
                  <a:prstClr val="black"/>
                </a:solidFill>
                <a:latin typeface="Century Gothic"/>
                <a:cs typeface="Century Gothic"/>
              </a:rPr>
              <a:t>08</a:t>
            </a:r>
            <a:r>
              <a:rPr sz="600" spc="-109" dirty="0">
                <a:solidFill>
                  <a:prstClr val="black"/>
                </a:solidFill>
                <a:latin typeface="Century Gothic"/>
                <a:cs typeface="Century Gothic"/>
              </a:rPr>
              <a:t> </a:t>
            </a:r>
            <a:r>
              <a:rPr sz="600" spc="8" dirty="0">
                <a:solidFill>
                  <a:prstClr val="black"/>
                </a:solidFill>
                <a:latin typeface="Century Gothic"/>
                <a:cs typeface="Century Gothic"/>
              </a:rPr>
              <a:t>0910</a:t>
            </a:r>
            <a:r>
              <a:rPr sz="600" spc="-109" dirty="0">
                <a:solidFill>
                  <a:prstClr val="black"/>
                </a:solidFill>
                <a:latin typeface="Century Gothic"/>
                <a:cs typeface="Century Gothic"/>
              </a:rPr>
              <a:t> </a:t>
            </a:r>
            <a:r>
              <a:rPr sz="600" spc="-4" dirty="0">
                <a:solidFill>
                  <a:prstClr val="black"/>
                </a:solidFill>
                <a:latin typeface="Century Gothic"/>
                <a:cs typeface="Century Gothic"/>
              </a:rPr>
              <a:t>11</a:t>
            </a:r>
            <a:r>
              <a:rPr sz="600" spc="-109" dirty="0">
                <a:solidFill>
                  <a:prstClr val="black"/>
                </a:solidFill>
                <a:latin typeface="Century Gothic"/>
                <a:cs typeface="Century Gothic"/>
              </a:rPr>
              <a:t> </a:t>
            </a:r>
            <a:r>
              <a:rPr sz="600" spc="-4" dirty="0">
                <a:solidFill>
                  <a:prstClr val="black"/>
                </a:solidFill>
                <a:latin typeface="Century Gothic"/>
                <a:cs typeface="Century Gothic"/>
              </a:rPr>
              <a:t>12</a:t>
            </a:r>
            <a:r>
              <a:rPr sz="600" spc="-98" dirty="0">
                <a:solidFill>
                  <a:prstClr val="black"/>
                </a:solidFill>
                <a:latin typeface="Century Gothic"/>
                <a:cs typeface="Century Gothic"/>
              </a:rPr>
              <a:t> </a:t>
            </a:r>
            <a:r>
              <a:rPr sz="600" spc="8" dirty="0">
                <a:solidFill>
                  <a:prstClr val="black"/>
                </a:solidFill>
                <a:latin typeface="Century Gothic"/>
                <a:cs typeface="Century Gothic"/>
              </a:rPr>
              <a:t>010203</a:t>
            </a:r>
            <a:r>
              <a:rPr sz="600" spc="-109" dirty="0">
                <a:solidFill>
                  <a:prstClr val="black"/>
                </a:solidFill>
                <a:latin typeface="Century Gothic"/>
                <a:cs typeface="Century Gothic"/>
              </a:rPr>
              <a:t> </a:t>
            </a:r>
            <a:r>
              <a:rPr sz="600" spc="-4" dirty="0">
                <a:solidFill>
                  <a:prstClr val="black"/>
                </a:solidFill>
                <a:latin typeface="Century Gothic"/>
                <a:cs typeface="Century Gothic"/>
              </a:rPr>
              <a:t>04</a:t>
            </a:r>
            <a:r>
              <a:rPr sz="600" spc="-109" dirty="0">
                <a:solidFill>
                  <a:prstClr val="black"/>
                </a:solidFill>
                <a:latin typeface="Century Gothic"/>
                <a:cs typeface="Century Gothic"/>
              </a:rPr>
              <a:t> </a:t>
            </a:r>
            <a:r>
              <a:rPr sz="600" spc="-4" dirty="0">
                <a:solidFill>
                  <a:prstClr val="black"/>
                </a:solidFill>
                <a:latin typeface="Century Gothic"/>
                <a:cs typeface="Century Gothic"/>
              </a:rPr>
              <a:t>05</a:t>
            </a:r>
            <a:r>
              <a:rPr sz="600" spc="-109" dirty="0">
                <a:solidFill>
                  <a:prstClr val="black"/>
                </a:solidFill>
                <a:latin typeface="Century Gothic"/>
                <a:cs typeface="Century Gothic"/>
              </a:rPr>
              <a:t> </a:t>
            </a:r>
            <a:r>
              <a:rPr sz="600" spc="8" dirty="0">
                <a:solidFill>
                  <a:prstClr val="black"/>
                </a:solidFill>
                <a:latin typeface="Century Gothic"/>
                <a:cs typeface="Century Gothic"/>
              </a:rPr>
              <a:t>0607</a:t>
            </a:r>
            <a:r>
              <a:rPr sz="600" spc="-101" dirty="0">
                <a:solidFill>
                  <a:prstClr val="black"/>
                </a:solidFill>
                <a:latin typeface="Century Gothic"/>
                <a:cs typeface="Century Gothic"/>
              </a:rPr>
              <a:t> </a:t>
            </a:r>
            <a:r>
              <a:rPr sz="600" spc="-4" dirty="0">
                <a:solidFill>
                  <a:prstClr val="black"/>
                </a:solidFill>
                <a:latin typeface="Century Gothic"/>
                <a:cs typeface="Century Gothic"/>
              </a:rPr>
              <a:t>08</a:t>
            </a:r>
            <a:r>
              <a:rPr sz="600" spc="-109" dirty="0">
                <a:solidFill>
                  <a:prstClr val="black"/>
                </a:solidFill>
                <a:latin typeface="Century Gothic"/>
                <a:cs typeface="Century Gothic"/>
              </a:rPr>
              <a:t> </a:t>
            </a:r>
            <a:r>
              <a:rPr sz="600" spc="-4" dirty="0">
                <a:solidFill>
                  <a:prstClr val="black"/>
                </a:solidFill>
                <a:latin typeface="Century Gothic"/>
                <a:cs typeface="Century Gothic"/>
              </a:rPr>
              <a:t>09</a:t>
            </a:r>
            <a:r>
              <a:rPr sz="600" spc="-109" dirty="0">
                <a:solidFill>
                  <a:prstClr val="black"/>
                </a:solidFill>
                <a:latin typeface="Century Gothic"/>
                <a:cs typeface="Century Gothic"/>
              </a:rPr>
              <a:t> </a:t>
            </a:r>
            <a:r>
              <a:rPr sz="600" spc="-4" dirty="0">
                <a:solidFill>
                  <a:prstClr val="black"/>
                </a:solidFill>
                <a:latin typeface="Century Gothic"/>
                <a:cs typeface="Century Gothic"/>
              </a:rPr>
              <a:t>10</a:t>
            </a:r>
            <a:r>
              <a:rPr sz="600" spc="-109" dirty="0">
                <a:solidFill>
                  <a:prstClr val="black"/>
                </a:solidFill>
                <a:latin typeface="Century Gothic"/>
                <a:cs typeface="Century Gothic"/>
              </a:rPr>
              <a:t> </a:t>
            </a:r>
            <a:r>
              <a:rPr sz="600" spc="8" dirty="0">
                <a:solidFill>
                  <a:prstClr val="black"/>
                </a:solidFill>
                <a:latin typeface="Century Gothic"/>
                <a:cs typeface="Century Gothic"/>
              </a:rPr>
              <a:t>1112</a:t>
            </a:r>
            <a:endParaRPr sz="600">
              <a:solidFill>
                <a:prstClr val="black"/>
              </a:solidFill>
              <a:latin typeface="Century Gothic"/>
              <a:cs typeface="Century Gothic"/>
            </a:endParaRPr>
          </a:p>
        </p:txBody>
      </p:sp>
      <p:grpSp>
        <p:nvGrpSpPr>
          <p:cNvPr id="10" name="object 10"/>
          <p:cNvGrpSpPr/>
          <p:nvPr/>
        </p:nvGrpSpPr>
        <p:grpSpPr>
          <a:xfrm>
            <a:off x="219456" y="2448305"/>
            <a:ext cx="8743950" cy="3006090"/>
            <a:chOff x="292608" y="2121407"/>
            <a:chExt cx="11658600" cy="4008120"/>
          </a:xfrm>
        </p:grpSpPr>
        <p:sp>
          <p:nvSpPr>
            <p:cNvPr id="11" name="object 11"/>
            <p:cNvSpPr/>
            <p:nvPr/>
          </p:nvSpPr>
          <p:spPr>
            <a:xfrm>
              <a:off x="7466076" y="2125979"/>
              <a:ext cx="0" cy="3999229"/>
            </a:xfrm>
            <a:custGeom>
              <a:avLst/>
              <a:gdLst/>
              <a:ahLst/>
              <a:cxnLst/>
              <a:rect l="l" t="t" r="r" b="b"/>
              <a:pathLst>
                <a:path h="3999229">
                  <a:moveTo>
                    <a:pt x="0" y="0"/>
                  </a:moveTo>
                  <a:lnTo>
                    <a:pt x="0" y="3998912"/>
                  </a:lnTo>
                </a:path>
              </a:pathLst>
            </a:custGeom>
            <a:ln w="3175">
              <a:solidFill>
                <a:srgbClr val="000000"/>
              </a:solidFill>
            </a:ln>
          </p:spPr>
          <p:txBody>
            <a:bodyPr wrap="square" lIns="0" tIns="0" rIns="0" bIns="0" rtlCol="0"/>
            <a:lstStyle/>
            <a:p>
              <a:pPr defTabSz="685800"/>
              <a:endParaRPr sz="1350">
                <a:solidFill>
                  <a:prstClr val="black"/>
                </a:solidFill>
                <a:latin typeface="Calibri"/>
              </a:endParaRPr>
            </a:p>
          </p:txBody>
        </p:sp>
        <p:sp>
          <p:nvSpPr>
            <p:cNvPr id="12" name="object 12"/>
            <p:cNvSpPr/>
            <p:nvPr/>
          </p:nvSpPr>
          <p:spPr>
            <a:xfrm>
              <a:off x="8923019" y="2125979"/>
              <a:ext cx="1460500" cy="3999229"/>
            </a:xfrm>
            <a:custGeom>
              <a:avLst/>
              <a:gdLst/>
              <a:ahLst/>
              <a:cxnLst/>
              <a:rect l="l" t="t" r="r" b="b"/>
              <a:pathLst>
                <a:path w="1460500" h="3999229">
                  <a:moveTo>
                    <a:pt x="0" y="3606546"/>
                  </a:moveTo>
                  <a:lnTo>
                    <a:pt x="0" y="3998912"/>
                  </a:lnTo>
                </a:path>
                <a:path w="1460500" h="3999229">
                  <a:moveTo>
                    <a:pt x="0" y="3438906"/>
                  </a:moveTo>
                  <a:lnTo>
                    <a:pt x="0" y="3527298"/>
                  </a:lnTo>
                </a:path>
                <a:path w="1460500" h="3999229">
                  <a:moveTo>
                    <a:pt x="0" y="3271266"/>
                  </a:moveTo>
                  <a:lnTo>
                    <a:pt x="0" y="3359658"/>
                  </a:lnTo>
                </a:path>
                <a:path w="1460500" h="3999229">
                  <a:moveTo>
                    <a:pt x="0" y="2765298"/>
                  </a:moveTo>
                  <a:lnTo>
                    <a:pt x="0" y="3192018"/>
                  </a:lnTo>
                </a:path>
                <a:path w="1460500" h="3999229">
                  <a:moveTo>
                    <a:pt x="0" y="0"/>
                  </a:moveTo>
                  <a:lnTo>
                    <a:pt x="0" y="2686050"/>
                  </a:lnTo>
                </a:path>
                <a:path w="1460500" h="3999229">
                  <a:moveTo>
                    <a:pt x="1459991" y="745998"/>
                  </a:moveTo>
                  <a:lnTo>
                    <a:pt x="1459991" y="3998912"/>
                  </a:lnTo>
                </a:path>
                <a:path w="1460500" h="3999229">
                  <a:moveTo>
                    <a:pt x="1459991" y="578358"/>
                  </a:moveTo>
                  <a:lnTo>
                    <a:pt x="1459991" y="666750"/>
                  </a:lnTo>
                </a:path>
                <a:path w="1460500" h="3999229">
                  <a:moveTo>
                    <a:pt x="1459991" y="0"/>
                  </a:moveTo>
                  <a:lnTo>
                    <a:pt x="1459991" y="499110"/>
                  </a:lnTo>
                </a:path>
              </a:pathLst>
            </a:custGeom>
            <a:ln w="3175">
              <a:solidFill>
                <a:srgbClr val="000000"/>
              </a:solidFill>
            </a:ln>
          </p:spPr>
          <p:txBody>
            <a:bodyPr wrap="square" lIns="0" tIns="0" rIns="0" bIns="0" rtlCol="0"/>
            <a:lstStyle/>
            <a:p>
              <a:pPr defTabSz="685800"/>
              <a:endParaRPr sz="1350">
                <a:solidFill>
                  <a:prstClr val="black"/>
                </a:solidFill>
                <a:latin typeface="Calibri"/>
              </a:endParaRPr>
            </a:p>
          </p:txBody>
        </p:sp>
        <p:sp>
          <p:nvSpPr>
            <p:cNvPr id="13" name="object 13"/>
            <p:cNvSpPr/>
            <p:nvPr/>
          </p:nvSpPr>
          <p:spPr>
            <a:xfrm>
              <a:off x="297180" y="2125979"/>
              <a:ext cx="0" cy="3999229"/>
            </a:xfrm>
            <a:custGeom>
              <a:avLst/>
              <a:gdLst/>
              <a:ahLst/>
              <a:cxnLst/>
              <a:rect l="l" t="t" r="r" b="b"/>
              <a:pathLst>
                <a:path h="3999229">
                  <a:moveTo>
                    <a:pt x="0" y="0"/>
                  </a:moveTo>
                  <a:lnTo>
                    <a:pt x="0" y="3998912"/>
                  </a:lnTo>
                </a:path>
              </a:pathLst>
            </a:custGeom>
            <a:ln w="9144">
              <a:solidFill>
                <a:srgbClr val="000000"/>
              </a:solidFill>
            </a:ln>
          </p:spPr>
          <p:txBody>
            <a:bodyPr wrap="square" lIns="0" tIns="0" rIns="0" bIns="0" rtlCol="0"/>
            <a:lstStyle/>
            <a:p>
              <a:pPr defTabSz="685800"/>
              <a:endParaRPr sz="1350">
                <a:solidFill>
                  <a:prstClr val="black"/>
                </a:solidFill>
                <a:latin typeface="Calibri"/>
              </a:endParaRPr>
            </a:p>
          </p:txBody>
        </p:sp>
        <p:sp>
          <p:nvSpPr>
            <p:cNvPr id="14" name="object 14"/>
            <p:cNvSpPr/>
            <p:nvPr/>
          </p:nvSpPr>
          <p:spPr>
            <a:xfrm>
              <a:off x="6978396" y="2125979"/>
              <a:ext cx="0" cy="3999229"/>
            </a:xfrm>
            <a:custGeom>
              <a:avLst/>
              <a:gdLst/>
              <a:ahLst/>
              <a:cxnLst/>
              <a:rect l="l" t="t" r="r" b="b"/>
              <a:pathLst>
                <a:path h="3999229">
                  <a:moveTo>
                    <a:pt x="0" y="0"/>
                  </a:moveTo>
                  <a:lnTo>
                    <a:pt x="0" y="3998912"/>
                  </a:lnTo>
                </a:path>
              </a:pathLst>
            </a:custGeom>
            <a:ln w="9144">
              <a:solidFill>
                <a:srgbClr val="000000"/>
              </a:solidFill>
            </a:ln>
          </p:spPr>
          <p:txBody>
            <a:bodyPr wrap="square" lIns="0" tIns="0" rIns="0" bIns="0" rtlCol="0"/>
            <a:lstStyle/>
            <a:p>
              <a:pPr defTabSz="685800"/>
              <a:endParaRPr sz="1350">
                <a:solidFill>
                  <a:prstClr val="black"/>
                </a:solidFill>
                <a:latin typeface="Calibri"/>
              </a:endParaRPr>
            </a:p>
          </p:txBody>
        </p:sp>
        <p:sp>
          <p:nvSpPr>
            <p:cNvPr id="15" name="object 15"/>
            <p:cNvSpPr/>
            <p:nvPr/>
          </p:nvSpPr>
          <p:spPr>
            <a:xfrm>
              <a:off x="11839955" y="2125979"/>
              <a:ext cx="0" cy="3999229"/>
            </a:xfrm>
            <a:custGeom>
              <a:avLst/>
              <a:gdLst/>
              <a:ahLst/>
              <a:cxnLst/>
              <a:rect l="l" t="t" r="r" b="b"/>
              <a:pathLst>
                <a:path h="3999229">
                  <a:moveTo>
                    <a:pt x="0" y="0"/>
                  </a:moveTo>
                  <a:lnTo>
                    <a:pt x="0" y="3998912"/>
                  </a:lnTo>
                </a:path>
              </a:pathLst>
            </a:custGeom>
            <a:ln w="9144">
              <a:solidFill>
                <a:srgbClr val="000000"/>
              </a:solidFill>
            </a:ln>
          </p:spPr>
          <p:txBody>
            <a:bodyPr wrap="square" lIns="0" tIns="0" rIns="0" bIns="0" rtlCol="0"/>
            <a:lstStyle/>
            <a:p>
              <a:pPr defTabSz="685800"/>
              <a:endParaRPr sz="1350">
                <a:solidFill>
                  <a:prstClr val="black"/>
                </a:solidFill>
                <a:latin typeface="Calibri"/>
              </a:endParaRPr>
            </a:p>
          </p:txBody>
        </p:sp>
        <p:sp>
          <p:nvSpPr>
            <p:cNvPr id="16" name="object 16"/>
            <p:cNvSpPr/>
            <p:nvPr/>
          </p:nvSpPr>
          <p:spPr>
            <a:xfrm>
              <a:off x="7824215" y="2125979"/>
              <a:ext cx="0" cy="3999229"/>
            </a:xfrm>
            <a:custGeom>
              <a:avLst/>
              <a:gdLst/>
              <a:ahLst/>
              <a:cxnLst/>
              <a:rect l="l" t="t" r="r" b="b"/>
              <a:pathLst>
                <a:path h="3999229">
                  <a:moveTo>
                    <a:pt x="0" y="2093214"/>
                  </a:moveTo>
                  <a:lnTo>
                    <a:pt x="0" y="3998912"/>
                  </a:lnTo>
                </a:path>
                <a:path h="3999229">
                  <a:moveTo>
                    <a:pt x="0" y="1419606"/>
                  </a:moveTo>
                  <a:lnTo>
                    <a:pt x="0" y="2013966"/>
                  </a:lnTo>
                </a:path>
                <a:path h="3999229">
                  <a:moveTo>
                    <a:pt x="0" y="578358"/>
                  </a:moveTo>
                  <a:lnTo>
                    <a:pt x="0" y="1340358"/>
                  </a:lnTo>
                </a:path>
                <a:path h="3999229">
                  <a:moveTo>
                    <a:pt x="0" y="0"/>
                  </a:moveTo>
                  <a:lnTo>
                    <a:pt x="0" y="499110"/>
                  </a:lnTo>
                </a:path>
              </a:pathLst>
            </a:custGeom>
            <a:ln w="3175">
              <a:solidFill>
                <a:srgbClr val="000000"/>
              </a:solidFill>
              <a:prstDash val="sysDot"/>
            </a:ln>
          </p:spPr>
          <p:txBody>
            <a:bodyPr wrap="square" lIns="0" tIns="0" rIns="0" bIns="0" rtlCol="0"/>
            <a:lstStyle/>
            <a:p>
              <a:pPr defTabSz="685800"/>
              <a:endParaRPr sz="1350">
                <a:solidFill>
                  <a:prstClr val="black"/>
                </a:solidFill>
                <a:latin typeface="Calibri"/>
              </a:endParaRPr>
            </a:p>
          </p:txBody>
        </p:sp>
        <p:sp>
          <p:nvSpPr>
            <p:cNvPr id="17" name="object 17"/>
            <p:cNvSpPr/>
            <p:nvPr/>
          </p:nvSpPr>
          <p:spPr>
            <a:xfrm>
              <a:off x="7097267" y="2125979"/>
              <a:ext cx="0" cy="3999229"/>
            </a:xfrm>
            <a:custGeom>
              <a:avLst/>
              <a:gdLst/>
              <a:ahLst/>
              <a:cxnLst/>
              <a:rect l="l" t="t" r="r" b="b"/>
              <a:pathLst>
                <a:path h="3999229">
                  <a:moveTo>
                    <a:pt x="0" y="0"/>
                  </a:moveTo>
                  <a:lnTo>
                    <a:pt x="0" y="3998912"/>
                  </a:lnTo>
                </a:path>
              </a:pathLst>
            </a:custGeom>
            <a:ln w="3175">
              <a:solidFill>
                <a:srgbClr val="000000"/>
              </a:solidFill>
              <a:prstDash val="sysDot"/>
            </a:ln>
          </p:spPr>
          <p:txBody>
            <a:bodyPr wrap="square" lIns="0" tIns="0" rIns="0" bIns="0" rtlCol="0"/>
            <a:lstStyle/>
            <a:p>
              <a:pPr defTabSz="685800"/>
              <a:endParaRPr sz="1350">
                <a:solidFill>
                  <a:prstClr val="black"/>
                </a:solidFill>
                <a:latin typeface="Calibri"/>
              </a:endParaRPr>
            </a:p>
          </p:txBody>
        </p:sp>
        <p:sp>
          <p:nvSpPr>
            <p:cNvPr id="18" name="object 18"/>
            <p:cNvSpPr/>
            <p:nvPr/>
          </p:nvSpPr>
          <p:spPr>
            <a:xfrm>
              <a:off x="8188451" y="2125979"/>
              <a:ext cx="2915920" cy="3999229"/>
            </a:xfrm>
            <a:custGeom>
              <a:avLst/>
              <a:gdLst/>
              <a:ahLst/>
              <a:cxnLst/>
              <a:rect l="l" t="t" r="r" b="b"/>
              <a:pathLst>
                <a:path w="2915920" h="3999229">
                  <a:moveTo>
                    <a:pt x="0" y="3606546"/>
                  </a:moveTo>
                  <a:lnTo>
                    <a:pt x="0" y="3998912"/>
                  </a:lnTo>
                </a:path>
                <a:path w="2915920" h="3999229">
                  <a:moveTo>
                    <a:pt x="0" y="2765298"/>
                  </a:moveTo>
                  <a:lnTo>
                    <a:pt x="0" y="3527298"/>
                  </a:lnTo>
                </a:path>
                <a:path w="2915920" h="3999229">
                  <a:moveTo>
                    <a:pt x="0" y="2093214"/>
                  </a:moveTo>
                  <a:lnTo>
                    <a:pt x="0" y="2686050"/>
                  </a:lnTo>
                </a:path>
                <a:path w="2915920" h="3999229">
                  <a:moveTo>
                    <a:pt x="0" y="1587246"/>
                  </a:moveTo>
                  <a:lnTo>
                    <a:pt x="0" y="2013966"/>
                  </a:lnTo>
                </a:path>
                <a:path w="2915920" h="3999229">
                  <a:moveTo>
                    <a:pt x="0" y="1419606"/>
                  </a:moveTo>
                  <a:lnTo>
                    <a:pt x="0" y="1507998"/>
                  </a:lnTo>
                </a:path>
                <a:path w="2915920" h="3999229">
                  <a:moveTo>
                    <a:pt x="0" y="578358"/>
                  </a:moveTo>
                  <a:lnTo>
                    <a:pt x="0" y="1340358"/>
                  </a:lnTo>
                </a:path>
                <a:path w="2915920" h="3999229">
                  <a:moveTo>
                    <a:pt x="0" y="0"/>
                  </a:moveTo>
                  <a:lnTo>
                    <a:pt x="0" y="499110"/>
                  </a:lnTo>
                </a:path>
                <a:path w="2915920" h="3999229">
                  <a:moveTo>
                    <a:pt x="368807" y="3606546"/>
                  </a:moveTo>
                  <a:lnTo>
                    <a:pt x="368807" y="3998912"/>
                  </a:lnTo>
                </a:path>
                <a:path w="2915920" h="3999229">
                  <a:moveTo>
                    <a:pt x="368807" y="3438906"/>
                  </a:moveTo>
                  <a:lnTo>
                    <a:pt x="368807" y="3527298"/>
                  </a:lnTo>
                </a:path>
                <a:path w="2915920" h="3999229">
                  <a:moveTo>
                    <a:pt x="368807" y="3271266"/>
                  </a:moveTo>
                  <a:lnTo>
                    <a:pt x="368807" y="3359658"/>
                  </a:lnTo>
                </a:path>
                <a:path w="2915920" h="3999229">
                  <a:moveTo>
                    <a:pt x="368807" y="2765298"/>
                  </a:moveTo>
                  <a:lnTo>
                    <a:pt x="368807" y="3192018"/>
                  </a:lnTo>
                </a:path>
                <a:path w="2915920" h="3999229">
                  <a:moveTo>
                    <a:pt x="368807" y="2597658"/>
                  </a:moveTo>
                  <a:lnTo>
                    <a:pt x="368807" y="2686050"/>
                  </a:lnTo>
                </a:path>
                <a:path w="2915920" h="3999229">
                  <a:moveTo>
                    <a:pt x="368807" y="2430018"/>
                  </a:moveTo>
                  <a:lnTo>
                    <a:pt x="368807" y="2518410"/>
                  </a:lnTo>
                </a:path>
                <a:path w="2915920" h="3999229">
                  <a:moveTo>
                    <a:pt x="368807" y="2260854"/>
                  </a:moveTo>
                  <a:lnTo>
                    <a:pt x="368807" y="2349246"/>
                  </a:lnTo>
                </a:path>
                <a:path w="2915920" h="3999229">
                  <a:moveTo>
                    <a:pt x="368807" y="2093214"/>
                  </a:moveTo>
                  <a:lnTo>
                    <a:pt x="368807" y="2181606"/>
                  </a:lnTo>
                </a:path>
                <a:path w="2915920" h="3999229">
                  <a:moveTo>
                    <a:pt x="368807" y="1756410"/>
                  </a:moveTo>
                  <a:lnTo>
                    <a:pt x="368807" y="2013966"/>
                  </a:lnTo>
                </a:path>
                <a:path w="2915920" h="3999229">
                  <a:moveTo>
                    <a:pt x="368807" y="745998"/>
                  </a:moveTo>
                  <a:lnTo>
                    <a:pt x="368807" y="1677162"/>
                  </a:lnTo>
                </a:path>
                <a:path w="2915920" h="3999229">
                  <a:moveTo>
                    <a:pt x="368807" y="578358"/>
                  </a:moveTo>
                  <a:lnTo>
                    <a:pt x="368807" y="666750"/>
                  </a:lnTo>
                </a:path>
                <a:path w="2915920" h="3999229">
                  <a:moveTo>
                    <a:pt x="368807" y="0"/>
                  </a:moveTo>
                  <a:lnTo>
                    <a:pt x="368807" y="499110"/>
                  </a:lnTo>
                </a:path>
                <a:path w="2915920" h="3999229">
                  <a:moveTo>
                    <a:pt x="1095755" y="3606546"/>
                  </a:moveTo>
                  <a:lnTo>
                    <a:pt x="1095755" y="3998912"/>
                  </a:lnTo>
                </a:path>
                <a:path w="2915920" h="3999229">
                  <a:moveTo>
                    <a:pt x="1095755" y="3438906"/>
                  </a:moveTo>
                  <a:lnTo>
                    <a:pt x="1095755" y="3527298"/>
                  </a:lnTo>
                </a:path>
                <a:path w="2915920" h="3999229">
                  <a:moveTo>
                    <a:pt x="1095755" y="2765298"/>
                  </a:moveTo>
                  <a:lnTo>
                    <a:pt x="1095755" y="3359658"/>
                  </a:lnTo>
                </a:path>
                <a:path w="2915920" h="3999229">
                  <a:moveTo>
                    <a:pt x="1095755" y="2430018"/>
                  </a:moveTo>
                  <a:lnTo>
                    <a:pt x="1095755" y="2686050"/>
                  </a:lnTo>
                </a:path>
                <a:path w="2915920" h="3999229">
                  <a:moveTo>
                    <a:pt x="1095755" y="1756410"/>
                  </a:moveTo>
                  <a:lnTo>
                    <a:pt x="1095755" y="2349246"/>
                  </a:lnTo>
                </a:path>
                <a:path w="2915920" h="3999229">
                  <a:moveTo>
                    <a:pt x="1095755" y="745998"/>
                  </a:moveTo>
                  <a:lnTo>
                    <a:pt x="1095755" y="1677162"/>
                  </a:lnTo>
                </a:path>
                <a:path w="2915920" h="3999229">
                  <a:moveTo>
                    <a:pt x="1095755" y="578358"/>
                  </a:moveTo>
                  <a:lnTo>
                    <a:pt x="1095755" y="666750"/>
                  </a:lnTo>
                </a:path>
                <a:path w="2915920" h="3999229">
                  <a:moveTo>
                    <a:pt x="1095755" y="0"/>
                  </a:moveTo>
                  <a:lnTo>
                    <a:pt x="1095755" y="499110"/>
                  </a:lnTo>
                </a:path>
                <a:path w="2915920" h="3999229">
                  <a:moveTo>
                    <a:pt x="1458468" y="3606546"/>
                  </a:moveTo>
                  <a:lnTo>
                    <a:pt x="1458468" y="3998912"/>
                  </a:lnTo>
                </a:path>
                <a:path w="2915920" h="3999229">
                  <a:moveTo>
                    <a:pt x="1458468" y="3438906"/>
                  </a:moveTo>
                  <a:lnTo>
                    <a:pt x="1458468" y="3527298"/>
                  </a:lnTo>
                </a:path>
                <a:path w="2915920" h="3999229">
                  <a:moveTo>
                    <a:pt x="1458468" y="2765298"/>
                  </a:moveTo>
                  <a:lnTo>
                    <a:pt x="1458468" y="3359658"/>
                  </a:lnTo>
                </a:path>
                <a:path w="2915920" h="3999229">
                  <a:moveTo>
                    <a:pt x="1458468" y="2430018"/>
                  </a:moveTo>
                  <a:lnTo>
                    <a:pt x="1458468" y="2686050"/>
                  </a:lnTo>
                </a:path>
                <a:path w="2915920" h="3999229">
                  <a:moveTo>
                    <a:pt x="1458468" y="1756410"/>
                  </a:moveTo>
                  <a:lnTo>
                    <a:pt x="1458468" y="2349246"/>
                  </a:lnTo>
                </a:path>
                <a:path w="2915920" h="3999229">
                  <a:moveTo>
                    <a:pt x="1458468" y="745998"/>
                  </a:moveTo>
                  <a:lnTo>
                    <a:pt x="1458468" y="1677162"/>
                  </a:lnTo>
                </a:path>
                <a:path w="2915920" h="3999229">
                  <a:moveTo>
                    <a:pt x="1458468" y="578358"/>
                  </a:moveTo>
                  <a:lnTo>
                    <a:pt x="1458468" y="666750"/>
                  </a:lnTo>
                </a:path>
                <a:path w="2915920" h="3999229">
                  <a:moveTo>
                    <a:pt x="1458468" y="0"/>
                  </a:moveTo>
                  <a:lnTo>
                    <a:pt x="1458468" y="499110"/>
                  </a:lnTo>
                </a:path>
                <a:path w="2915920" h="3999229">
                  <a:moveTo>
                    <a:pt x="2552700" y="745998"/>
                  </a:moveTo>
                  <a:lnTo>
                    <a:pt x="2552700" y="3998912"/>
                  </a:lnTo>
                </a:path>
                <a:path w="2915920" h="3999229">
                  <a:moveTo>
                    <a:pt x="2552700" y="578358"/>
                  </a:moveTo>
                  <a:lnTo>
                    <a:pt x="2552700" y="666750"/>
                  </a:lnTo>
                </a:path>
                <a:path w="2915920" h="3999229">
                  <a:moveTo>
                    <a:pt x="2552700" y="0"/>
                  </a:moveTo>
                  <a:lnTo>
                    <a:pt x="2552700" y="499110"/>
                  </a:lnTo>
                </a:path>
                <a:path w="2915920" h="3999229">
                  <a:moveTo>
                    <a:pt x="2915412" y="745998"/>
                  </a:moveTo>
                  <a:lnTo>
                    <a:pt x="2915412" y="3998912"/>
                  </a:lnTo>
                </a:path>
                <a:path w="2915920" h="3999229">
                  <a:moveTo>
                    <a:pt x="2915412" y="578358"/>
                  </a:moveTo>
                  <a:lnTo>
                    <a:pt x="2915412" y="666750"/>
                  </a:lnTo>
                </a:path>
                <a:path w="2915920" h="3999229">
                  <a:moveTo>
                    <a:pt x="2915412" y="0"/>
                  </a:moveTo>
                  <a:lnTo>
                    <a:pt x="2915412" y="499110"/>
                  </a:lnTo>
                </a:path>
              </a:pathLst>
            </a:custGeom>
            <a:ln w="3175">
              <a:solidFill>
                <a:srgbClr val="000000"/>
              </a:solidFill>
              <a:prstDash val="sysDot"/>
            </a:ln>
          </p:spPr>
          <p:txBody>
            <a:bodyPr wrap="square" lIns="0" tIns="0" rIns="0" bIns="0" rtlCol="0"/>
            <a:lstStyle/>
            <a:p>
              <a:pPr defTabSz="685800"/>
              <a:endParaRPr sz="1350">
                <a:solidFill>
                  <a:prstClr val="black"/>
                </a:solidFill>
                <a:latin typeface="Calibri"/>
              </a:endParaRPr>
            </a:p>
          </p:txBody>
        </p:sp>
        <p:sp>
          <p:nvSpPr>
            <p:cNvPr id="19" name="object 19"/>
            <p:cNvSpPr/>
            <p:nvPr/>
          </p:nvSpPr>
          <p:spPr>
            <a:xfrm>
              <a:off x="11472672" y="2125979"/>
              <a:ext cx="0" cy="3999229"/>
            </a:xfrm>
            <a:custGeom>
              <a:avLst/>
              <a:gdLst/>
              <a:ahLst/>
              <a:cxnLst/>
              <a:rect l="l" t="t" r="r" b="b"/>
              <a:pathLst>
                <a:path h="3999229">
                  <a:moveTo>
                    <a:pt x="0" y="0"/>
                  </a:moveTo>
                  <a:lnTo>
                    <a:pt x="0" y="3998912"/>
                  </a:lnTo>
                </a:path>
              </a:pathLst>
            </a:custGeom>
            <a:ln w="3175">
              <a:solidFill>
                <a:srgbClr val="000000"/>
              </a:solidFill>
              <a:prstDash val="sysDot"/>
            </a:ln>
          </p:spPr>
          <p:txBody>
            <a:bodyPr wrap="square" lIns="0" tIns="0" rIns="0" bIns="0" rtlCol="0"/>
            <a:lstStyle/>
            <a:p>
              <a:pPr defTabSz="685800"/>
              <a:endParaRPr sz="1350">
                <a:solidFill>
                  <a:prstClr val="black"/>
                </a:solidFill>
                <a:latin typeface="Calibri"/>
              </a:endParaRPr>
            </a:p>
          </p:txBody>
        </p:sp>
        <p:sp>
          <p:nvSpPr>
            <p:cNvPr id="20" name="object 20"/>
            <p:cNvSpPr/>
            <p:nvPr/>
          </p:nvSpPr>
          <p:spPr>
            <a:xfrm>
              <a:off x="10014203" y="2125979"/>
              <a:ext cx="0" cy="3999229"/>
            </a:xfrm>
            <a:custGeom>
              <a:avLst/>
              <a:gdLst/>
              <a:ahLst/>
              <a:cxnLst/>
              <a:rect l="l" t="t" r="r" b="b"/>
              <a:pathLst>
                <a:path h="3999229">
                  <a:moveTo>
                    <a:pt x="0" y="3606546"/>
                  </a:moveTo>
                  <a:lnTo>
                    <a:pt x="0" y="3998912"/>
                  </a:lnTo>
                </a:path>
                <a:path h="3999229">
                  <a:moveTo>
                    <a:pt x="0" y="2765298"/>
                  </a:moveTo>
                  <a:lnTo>
                    <a:pt x="0" y="3527298"/>
                  </a:lnTo>
                </a:path>
                <a:path h="3999229">
                  <a:moveTo>
                    <a:pt x="0" y="2430018"/>
                  </a:moveTo>
                  <a:lnTo>
                    <a:pt x="0" y="2686050"/>
                  </a:lnTo>
                </a:path>
                <a:path h="3999229">
                  <a:moveTo>
                    <a:pt x="0" y="1756410"/>
                  </a:moveTo>
                  <a:lnTo>
                    <a:pt x="0" y="2349246"/>
                  </a:lnTo>
                </a:path>
                <a:path h="3999229">
                  <a:moveTo>
                    <a:pt x="0" y="745998"/>
                  </a:moveTo>
                  <a:lnTo>
                    <a:pt x="0" y="1677162"/>
                  </a:lnTo>
                </a:path>
                <a:path h="3999229">
                  <a:moveTo>
                    <a:pt x="0" y="578358"/>
                  </a:moveTo>
                  <a:lnTo>
                    <a:pt x="0" y="666750"/>
                  </a:lnTo>
                </a:path>
                <a:path h="3999229">
                  <a:moveTo>
                    <a:pt x="0" y="0"/>
                  </a:moveTo>
                  <a:lnTo>
                    <a:pt x="0" y="499110"/>
                  </a:lnTo>
                </a:path>
              </a:pathLst>
            </a:custGeom>
            <a:ln w="3175">
              <a:solidFill>
                <a:srgbClr val="000000"/>
              </a:solidFill>
              <a:prstDash val="sysDot"/>
            </a:ln>
          </p:spPr>
          <p:txBody>
            <a:bodyPr wrap="square" lIns="0" tIns="0" rIns="0" bIns="0" rtlCol="0"/>
            <a:lstStyle/>
            <a:p>
              <a:pPr defTabSz="685800"/>
              <a:endParaRPr sz="1350">
                <a:solidFill>
                  <a:prstClr val="black"/>
                </a:solidFill>
                <a:latin typeface="Calibri"/>
              </a:endParaRPr>
            </a:p>
          </p:txBody>
        </p:sp>
        <p:sp>
          <p:nvSpPr>
            <p:cNvPr id="21" name="object 21"/>
            <p:cNvSpPr/>
            <p:nvPr/>
          </p:nvSpPr>
          <p:spPr>
            <a:xfrm>
              <a:off x="297180" y="6124955"/>
              <a:ext cx="11543030" cy="0"/>
            </a:xfrm>
            <a:custGeom>
              <a:avLst/>
              <a:gdLst/>
              <a:ahLst/>
              <a:cxnLst/>
              <a:rect l="l" t="t" r="r" b="b"/>
              <a:pathLst>
                <a:path w="11543030">
                  <a:moveTo>
                    <a:pt x="0" y="0"/>
                  </a:moveTo>
                  <a:lnTo>
                    <a:pt x="11542649" y="0"/>
                  </a:lnTo>
                </a:path>
              </a:pathLst>
            </a:custGeom>
            <a:ln w="9144">
              <a:solidFill>
                <a:srgbClr val="000000"/>
              </a:solidFill>
            </a:ln>
          </p:spPr>
          <p:txBody>
            <a:bodyPr wrap="square" lIns="0" tIns="0" rIns="0" bIns="0" rtlCol="0"/>
            <a:lstStyle/>
            <a:p>
              <a:pPr defTabSz="685800"/>
              <a:endParaRPr sz="1350">
                <a:solidFill>
                  <a:prstClr val="black"/>
                </a:solidFill>
                <a:latin typeface="Calibri"/>
              </a:endParaRPr>
            </a:p>
          </p:txBody>
        </p:sp>
        <p:sp>
          <p:nvSpPr>
            <p:cNvPr id="22" name="object 22"/>
            <p:cNvSpPr/>
            <p:nvPr/>
          </p:nvSpPr>
          <p:spPr>
            <a:xfrm>
              <a:off x="297180" y="2125979"/>
              <a:ext cx="11543030" cy="0"/>
            </a:xfrm>
            <a:custGeom>
              <a:avLst/>
              <a:gdLst/>
              <a:ahLst/>
              <a:cxnLst/>
              <a:rect l="l" t="t" r="r" b="b"/>
              <a:pathLst>
                <a:path w="11543030">
                  <a:moveTo>
                    <a:pt x="0" y="0"/>
                  </a:moveTo>
                  <a:lnTo>
                    <a:pt x="11542649" y="0"/>
                  </a:lnTo>
                </a:path>
              </a:pathLst>
            </a:custGeom>
            <a:ln w="9144">
              <a:solidFill>
                <a:srgbClr val="000000"/>
              </a:solidFill>
            </a:ln>
          </p:spPr>
          <p:txBody>
            <a:bodyPr wrap="square" lIns="0" tIns="0" rIns="0" bIns="0" rtlCol="0"/>
            <a:lstStyle/>
            <a:p>
              <a:pPr defTabSz="685800"/>
              <a:endParaRPr sz="1350">
                <a:solidFill>
                  <a:prstClr val="black"/>
                </a:solidFill>
                <a:latin typeface="Calibri"/>
              </a:endParaRPr>
            </a:p>
          </p:txBody>
        </p:sp>
        <p:sp>
          <p:nvSpPr>
            <p:cNvPr id="23" name="object 23"/>
            <p:cNvSpPr/>
            <p:nvPr/>
          </p:nvSpPr>
          <p:spPr>
            <a:xfrm>
              <a:off x="7466076" y="2135123"/>
              <a:ext cx="4364990" cy="260985"/>
            </a:xfrm>
            <a:custGeom>
              <a:avLst/>
              <a:gdLst/>
              <a:ahLst/>
              <a:cxnLst/>
              <a:rect l="l" t="t" r="r" b="b"/>
              <a:pathLst>
                <a:path w="4364990" h="260985">
                  <a:moveTo>
                    <a:pt x="4317111" y="0"/>
                  </a:moveTo>
                  <a:lnTo>
                    <a:pt x="0" y="0"/>
                  </a:lnTo>
                  <a:lnTo>
                    <a:pt x="0" y="260604"/>
                  </a:lnTo>
                  <a:lnTo>
                    <a:pt x="4317111" y="260604"/>
                  </a:lnTo>
                  <a:lnTo>
                    <a:pt x="4364736" y="130302"/>
                  </a:lnTo>
                  <a:lnTo>
                    <a:pt x="4317111" y="0"/>
                  </a:lnTo>
                  <a:close/>
                </a:path>
              </a:pathLst>
            </a:custGeom>
            <a:solidFill>
              <a:srgbClr val="F9AE3A"/>
            </a:solidFill>
          </p:spPr>
          <p:txBody>
            <a:bodyPr wrap="square" lIns="0" tIns="0" rIns="0" bIns="0" rtlCol="0"/>
            <a:lstStyle/>
            <a:p>
              <a:pPr defTabSz="685800"/>
              <a:endParaRPr sz="1350">
                <a:solidFill>
                  <a:prstClr val="black"/>
                </a:solidFill>
                <a:latin typeface="Calibri"/>
              </a:endParaRPr>
            </a:p>
          </p:txBody>
        </p:sp>
        <p:sp>
          <p:nvSpPr>
            <p:cNvPr id="24" name="object 24"/>
            <p:cNvSpPr/>
            <p:nvPr/>
          </p:nvSpPr>
          <p:spPr>
            <a:xfrm>
              <a:off x="7466076" y="2135123"/>
              <a:ext cx="4364990" cy="260985"/>
            </a:xfrm>
            <a:custGeom>
              <a:avLst/>
              <a:gdLst/>
              <a:ahLst/>
              <a:cxnLst/>
              <a:rect l="l" t="t" r="r" b="b"/>
              <a:pathLst>
                <a:path w="4364990" h="260985">
                  <a:moveTo>
                    <a:pt x="0" y="0"/>
                  </a:moveTo>
                  <a:lnTo>
                    <a:pt x="4317111" y="0"/>
                  </a:lnTo>
                  <a:lnTo>
                    <a:pt x="4364736" y="130302"/>
                  </a:lnTo>
                  <a:lnTo>
                    <a:pt x="4317111" y="260604"/>
                  </a:lnTo>
                  <a:lnTo>
                    <a:pt x="0" y="260604"/>
                  </a:lnTo>
                  <a:lnTo>
                    <a:pt x="0" y="0"/>
                  </a:lnTo>
                  <a:close/>
                </a:path>
              </a:pathLst>
            </a:custGeom>
            <a:ln w="9144">
              <a:solidFill>
                <a:srgbClr val="000000"/>
              </a:solidFill>
            </a:ln>
          </p:spPr>
          <p:txBody>
            <a:bodyPr wrap="square" lIns="0" tIns="0" rIns="0" bIns="0" rtlCol="0"/>
            <a:lstStyle/>
            <a:p>
              <a:pPr defTabSz="685800"/>
              <a:endParaRPr sz="1350">
                <a:solidFill>
                  <a:prstClr val="black"/>
                </a:solidFill>
                <a:latin typeface="Calibri"/>
              </a:endParaRPr>
            </a:p>
          </p:txBody>
        </p:sp>
        <p:sp>
          <p:nvSpPr>
            <p:cNvPr id="25" name="object 25"/>
            <p:cNvSpPr/>
            <p:nvPr/>
          </p:nvSpPr>
          <p:spPr>
            <a:xfrm>
              <a:off x="8960358" y="4475225"/>
              <a:ext cx="1257300" cy="81280"/>
            </a:xfrm>
            <a:custGeom>
              <a:avLst/>
              <a:gdLst/>
              <a:ahLst/>
              <a:cxnLst/>
              <a:rect l="l" t="t" r="r" b="b"/>
              <a:pathLst>
                <a:path w="1257300" h="81279">
                  <a:moveTo>
                    <a:pt x="1257300" y="0"/>
                  </a:moveTo>
                  <a:lnTo>
                    <a:pt x="0" y="0"/>
                  </a:lnTo>
                  <a:lnTo>
                    <a:pt x="0" y="80772"/>
                  </a:lnTo>
                  <a:lnTo>
                    <a:pt x="1257300" y="80772"/>
                  </a:lnTo>
                  <a:lnTo>
                    <a:pt x="1257300" y="0"/>
                  </a:lnTo>
                  <a:close/>
                </a:path>
              </a:pathLst>
            </a:custGeom>
            <a:solidFill>
              <a:srgbClr val="F9AE3A"/>
            </a:solidFill>
          </p:spPr>
          <p:txBody>
            <a:bodyPr wrap="square" lIns="0" tIns="0" rIns="0" bIns="0" rtlCol="0"/>
            <a:lstStyle/>
            <a:p>
              <a:pPr defTabSz="685800"/>
              <a:endParaRPr sz="1350">
                <a:solidFill>
                  <a:prstClr val="black"/>
                </a:solidFill>
                <a:latin typeface="Calibri"/>
              </a:endParaRPr>
            </a:p>
          </p:txBody>
        </p:sp>
        <p:sp>
          <p:nvSpPr>
            <p:cNvPr id="26" name="object 26"/>
            <p:cNvSpPr/>
            <p:nvPr/>
          </p:nvSpPr>
          <p:spPr>
            <a:xfrm>
              <a:off x="8960358" y="4475225"/>
              <a:ext cx="1257300" cy="81280"/>
            </a:xfrm>
            <a:custGeom>
              <a:avLst/>
              <a:gdLst/>
              <a:ahLst/>
              <a:cxnLst/>
              <a:rect l="l" t="t" r="r" b="b"/>
              <a:pathLst>
                <a:path w="1257300" h="81279">
                  <a:moveTo>
                    <a:pt x="0" y="80772"/>
                  </a:moveTo>
                  <a:lnTo>
                    <a:pt x="1257300" y="80772"/>
                  </a:lnTo>
                  <a:lnTo>
                    <a:pt x="1257300" y="0"/>
                  </a:lnTo>
                  <a:lnTo>
                    <a:pt x="0" y="0"/>
                  </a:lnTo>
                  <a:lnTo>
                    <a:pt x="0" y="80772"/>
                  </a:lnTo>
                  <a:close/>
                </a:path>
              </a:pathLst>
            </a:custGeom>
            <a:ln w="19812">
              <a:solidFill>
                <a:srgbClr val="F9AE3A"/>
              </a:solidFill>
            </a:ln>
          </p:spPr>
          <p:txBody>
            <a:bodyPr wrap="square" lIns="0" tIns="0" rIns="0" bIns="0" rtlCol="0"/>
            <a:lstStyle/>
            <a:p>
              <a:pPr defTabSz="685800"/>
              <a:endParaRPr sz="1350">
                <a:solidFill>
                  <a:prstClr val="black"/>
                </a:solidFill>
                <a:latin typeface="Calibri"/>
              </a:endParaRPr>
            </a:p>
          </p:txBody>
        </p:sp>
        <p:sp>
          <p:nvSpPr>
            <p:cNvPr id="27" name="object 27"/>
            <p:cNvSpPr/>
            <p:nvPr/>
          </p:nvSpPr>
          <p:spPr>
            <a:xfrm>
              <a:off x="9047226" y="2792729"/>
              <a:ext cx="2094230" cy="79375"/>
            </a:xfrm>
            <a:custGeom>
              <a:avLst/>
              <a:gdLst/>
              <a:ahLst/>
              <a:cxnLst/>
              <a:rect l="l" t="t" r="r" b="b"/>
              <a:pathLst>
                <a:path w="2094229" h="79375">
                  <a:moveTo>
                    <a:pt x="2093976" y="0"/>
                  </a:moveTo>
                  <a:lnTo>
                    <a:pt x="0" y="0"/>
                  </a:lnTo>
                  <a:lnTo>
                    <a:pt x="0" y="79248"/>
                  </a:lnTo>
                  <a:lnTo>
                    <a:pt x="2093976" y="79248"/>
                  </a:lnTo>
                  <a:lnTo>
                    <a:pt x="2093976" y="0"/>
                  </a:lnTo>
                  <a:close/>
                </a:path>
              </a:pathLst>
            </a:custGeom>
            <a:solidFill>
              <a:srgbClr val="F9AE3A"/>
            </a:solidFill>
          </p:spPr>
          <p:txBody>
            <a:bodyPr wrap="square" lIns="0" tIns="0" rIns="0" bIns="0" rtlCol="0"/>
            <a:lstStyle/>
            <a:p>
              <a:pPr defTabSz="685800"/>
              <a:endParaRPr sz="1350">
                <a:solidFill>
                  <a:prstClr val="black"/>
                </a:solidFill>
                <a:latin typeface="Calibri"/>
              </a:endParaRPr>
            </a:p>
          </p:txBody>
        </p:sp>
        <p:sp>
          <p:nvSpPr>
            <p:cNvPr id="28" name="object 28"/>
            <p:cNvSpPr/>
            <p:nvPr/>
          </p:nvSpPr>
          <p:spPr>
            <a:xfrm>
              <a:off x="9047226" y="2792729"/>
              <a:ext cx="2094230" cy="79375"/>
            </a:xfrm>
            <a:custGeom>
              <a:avLst/>
              <a:gdLst/>
              <a:ahLst/>
              <a:cxnLst/>
              <a:rect l="l" t="t" r="r" b="b"/>
              <a:pathLst>
                <a:path w="2094229" h="79375">
                  <a:moveTo>
                    <a:pt x="0" y="79248"/>
                  </a:moveTo>
                  <a:lnTo>
                    <a:pt x="2093976" y="79248"/>
                  </a:lnTo>
                  <a:lnTo>
                    <a:pt x="2093976" y="0"/>
                  </a:lnTo>
                  <a:lnTo>
                    <a:pt x="0" y="0"/>
                  </a:lnTo>
                  <a:lnTo>
                    <a:pt x="0" y="79248"/>
                  </a:lnTo>
                  <a:close/>
                </a:path>
              </a:pathLst>
            </a:custGeom>
            <a:ln w="19811">
              <a:solidFill>
                <a:srgbClr val="F9AE3A"/>
              </a:solidFill>
            </a:ln>
          </p:spPr>
          <p:txBody>
            <a:bodyPr wrap="square" lIns="0" tIns="0" rIns="0" bIns="0" rtlCol="0"/>
            <a:lstStyle/>
            <a:p>
              <a:pPr defTabSz="685800"/>
              <a:endParaRPr sz="1350">
                <a:solidFill>
                  <a:prstClr val="black"/>
                </a:solidFill>
                <a:latin typeface="Calibri"/>
              </a:endParaRPr>
            </a:p>
          </p:txBody>
        </p:sp>
        <p:sp>
          <p:nvSpPr>
            <p:cNvPr id="29" name="object 29"/>
            <p:cNvSpPr/>
            <p:nvPr/>
          </p:nvSpPr>
          <p:spPr>
            <a:xfrm>
              <a:off x="8960358" y="3803141"/>
              <a:ext cx="1399540" cy="79375"/>
            </a:xfrm>
            <a:custGeom>
              <a:avLst/>
              <a:gdLst/>
              <a:ahLst/>
              <a:cxnLst/>
              <a:rect l="l" t="t" r="r" b="b"/>
              <a:pathLst>
                <a:path w="1399540" h="79375">
                  <a:moveTo>
                    <a:pt x="1399031" y="0"/>
                  </a:moveTo>
                  <a:lnTo>
                    <a:pt x="0" y="0"/>
                  </a:lnTo>
                  <a:lnTo>
                    <a:pt x="0" y="79248"/>
                  </a:lnTo>
                  <a:lnTo>
                    <a:pt x="1399031" y="79248"/>
                  </a:lnTo>
                  <a:lnTo>
                    <a:pt x="1399031" y="0"/>
                  </a:lnTo>
                  <a:close/>
                </a:path>
              </a:pathLst>
            </a:custGeom>
            <a:solidFill>
              <a:srgbClr val="F9AE3A"/>
            </a:solidFill>
          </p:spPr>
          <p:txBody>
            <a:bodyPr wrap="square" lIns="0" tIns="0" rIns="0" bIns="0" rtlCol="0"/>
            <a:lstStyle/>
            <a:p>
              <a:pPr defTabSz="685800"/>
              <a:endParaRPr sz="1350">
                <a:solidFill>
                  <a:prstClr val="black"/>
                </a:solidFill>
                <a:latin typeface="Calibri"/>
              </a:endParaRPr>
            </a:p>
          </p:txBody>
        </p:sp>
        <p:sp>
          <p:nvSpPr>
            <p:cNvPr id="30" name="object 30"/>
            <p:cNvSpPr/>
            <p:nvPr/>
          </p:nvSpPr>
          <p:spPr>
            <a:xfrm>
              <a:off x="8960358" y="3803141"/>
              <a:ext cx="1399540" cy="79375"/>
            </a:xfrm>
            <a:custGeom>
              <a:avLst/>
              <a:gdLst/>
              <a:ahLst/>
              <a:cxnLst/>
              <a:rect l="l" t="t" r="r" b="b"/>
              <a:pathLst>
                <a:path w="1399540" h="79375">
                  <a:moveTo>
                    <a:pt x="0" y="79248"/>
                  </a:moveTo>
                  <a:lnTo>
                    <a:pt x="1399031" y="79248"/>
                  </a:lnTo>
                  <a:lnTo>
                    <a:pt x="1399031" y="0"/>
                  </a:lnTo>
                  <a:lnTo>
                    <a:pt x="0" y="0"/>
                  </a:lnTo>
                  <a:lnTo>
                    <a:pt x="0" y="79248"/>
                  </a:lnTo>
                  <a:close/>
                </a:path>
              </a:pathLst>
            </a:custGeom>
            <a:ln w="19812">
              <a:solidFill>
                <a:srgbClr val="F9AE3A"/>
              </a:solidFill>
            </a:ln>
          </p:spPr>
          <p:txBody>
            <a:bodyPr wrap="square" lIns="0" tIns="0" rIns="0" bIns="0" rtlCol="0"/>
            <a:lstStyle/>
            <a:p>
              <a:pPr defTabSz="685800"/>
              <a:endParaRPr sz="1350">
                <a:solidFill>
                  <a:prstClr val="black"/>
                </a:solidFill>
                <a:latin typeface="Calibri"/>
              </a:endParaRPr>
            </a:p>
          </p:txBody>
        </p:sp>
        <p:sp>
          <p:nvSpPr>
            <p:cNvPr id="31" name="object 31"/>
            <p:cNvSpPr/>
            <p:nvPr/>
          </p:nvSpPr>
          <p:spPr>
            <a:xfrm>
              <a:off x="9047226" y="2625089"/>
              <a:ext cx="2094230" cy="79375"/>
            </a:xfrm>
            <a:custGeom>
              <a:avLst/>
              <a:gdLst/>
              <a:ahLst/>
              <a:cxnLst/>
              <a:rect l="l" t="t" r="r" b="b"/>
              <a:pathLst>
                <a:path w="2094229" h="79375">
                  <a:moveTo>
                    <a:pt x="2093976" y="0"/>
                  </a:moveTo>
                  <a:lnTo>
                    <a:pt x="0" y="0"/>
                  </a:lnTo>
                  <a:lnTo>
                    <a:pt x="0" y="79248"/>
                  </a:lnTo>
                  <a:lnTo>
                    <a:pt x="2093976" y="79248"/>
                  </a:lnTo>
                  <a:lnTo>
                    <a:pt x="2093976" y="0"/>
                  </a:lnTo>
                  <a:close/>
                </a:path>
              </a:pathLst>
            </a:custGeom>
            <a:solidFill>
              <a:srgbClr val="F9AE3A"/>
            </a:solidFill>
          </p:spPr>
          <p:txBody>
            <a:bodyPr wrap="square" lIns="0" tIns="0" rIns="0" bIns="0" rtlCol="0"/>
            <a:lstStyle/>
            <a:p>
              <a:pPr defTabSz="685800"/>
              <a:endParaRPr sz="1350">
                <a:solidFill>
                  <a:prstClr val="black"/>
                </a:solidFill>
                <a:latin typeface="Calibri"/>
              </a:endParaRPr>
            </a:p>
          </p:txBody>
        </p:sp>
        <p:sp>
          <p:nvSpPr>
            <p:cNvPr id="32" name="object 32"/>
            <p:cNvSpPr/>
            <p:nvPr/>
          </p:nvSpPr>
          <p:spPr>
            <a:xfrm>
              <a:off x="9047226" y="2625089"/>
              <a:ext cx="2094230" cy="79375"/>
            </a:xfrm>
            <a:custGeom>
              <a:avLst/>
              <a:gdLst/>
              <a:ahLst/>
              <a:cxnLst/>
              <a:rect l="l" t="t" r="r" b="b"/>
              <a:pathLst>
                <a:path w="2094229" h="79375">
                  <a:moveTo>
                    <a:pt x="0" y="79248"/>
                  </a:moveTo>
                  <a:lnTo>
                    <a:pt x="2093976" y="79248"/>
                  </a:lnTo>
                  <a:lnTo>
                    <a:pt x="2093976" y="0"/>
                  </a:lnTo>
                  <a:lnTo>
                    <a:pt x="0" y="0"/>
                  </a:lnTo>
                  <a:lnTo>
                    <a:pt x="0" y="79248"/>
                  </a:lnTo>
                  <a:close/>
                </a:path>
              </a:pathLst>
            </a:custGeom>
            <a:ln w="19811">
              <a:solidFill>
                <a:srgbClr val="F9AE3A"/>
              </a:solidFill>
            </a:ln>
          </p:spPr>
          <p:txBody>
            <a:bodyPr wrap="square" lIns="0" tIns="0" rIns="0" bIns="0" rtlCol="0"/>
            <a:lstStyle/>
            <a:p>
              <a:pPr defTabSz="685800"/>
              <a:endParaRPr sz="1350">
                <a:solidFill>
                  <a:prstClr val="black"/>
                </a:solidFill>
                <a:latin typeface="Calibri"/>
              </a:endParaRPr>
            </a:p>
          </p:txBody>
        </p:sp>
        <p:sp>
          <p:nvSpPr>
            <p:cNvPr id="33" name="object 33"/>
            <p:cNvSpPr/>
            <p:nvPr/>
          </p:nvSpPr>
          <p:spPr>
            <a:xfrm>
              <a:off x="8189214" y="5317997"/>
              <a:ext cx="742315" cy="79375"/>
            </a:xfrm>
            <a:custGeom>
              <a:avLst/>
              <a:gdLst/>
              <a:ahLst/>
              <a:cxnLst/>
              <a:rect l="l" t="t" r="r" b="b"/>
              <a:pathLst>
                <a:path w="742315" h="79375">
                  <a:moveTo>
                    <a:pt x="742187" y="0"/>
                  </a:moveTo>
                  <a:lnTo>
                    <a:pt x="0" y="0"/>
                  </a:lnTo>
                  <a:lnTo>
                    <a:pt x="0" y="79247"/>
                  </a:lnTo>
                  <a:lnTo>
                    <a:pt x="742187" y="79247"/>
                  </a:lnTo>
                  <a:lnTo>
                    <a:pt x="742187" y="0"/>
                  </a:lnTo>
                  <a:close/>
                </a:path>
              </a:pathLst>
            </a:custGeom>
            <a:solidFill>
              <a:srgbClr val="F9AE3A"/>
            </a:solidFill>
          </p:spPr>
          <p:txBody>
            <a:bodyPr wrap="square" lIns="0" tIns="0" rIns="0" bIns="0" rtlCol="0"/>
            <a:lstStyle/>
            <a:p>
              <a:pPr defTabSz="685800"/>
              <a:endParaRPr sz="1350">
                <a:solidFill>
                  <a:prstClr val="black"/>
                </a:solidFill>
                <a:latin typeface="Calibri"/>
              </a:endParaRPr>
            </a:p>
          </p:txBody>
        </p:sp>
        <p:sp>
          <p:nvSpPr>
            <p:cNvPr id="34" name="object 34"/>
            <p:cNvSpPr/>
            <p:nvPr/>
          </p:nvSpPr>
          <p:spPr>
            <a:xfrm>
              <a:off x="8189214" y="5317997"/>
              <a:ext cx="742315" cy="79375"/>
            </a:xfrm>
            <a:custGeom>
              <a:avLst/>
              <a:gdLst/>
              <a:ahLst/>
              <a:cxnLst/>
              <a:rect l="l" t="t" r="r" b="b"/>
              <a:pathLst>
                <a:path w="742315" h="79375">
                  <a:moveTo>
                    <a:pt x="0" y="79247"/>
                  </a:moveTo>
                  <a:lnTo>
                    <a:pt x="742187" y="79247"/>
                  </a:lnTo>
                  <a:lnTo>
                    <a:pt x="742187" y="0"/>
                  </a:lnTo>
                  <a:lnTo>
                    <a:pt x="0" y="0"/>
                  </a:lnTo>
                  <a:lnTo>
                    <a:pt x="0" y="79247"/>
                  </a:lnTo>
                  <a:close/>
                </a:path>
              </a:pathLst>
            </a:custGeom>
            <a:ln w="19812">
              <a:solidFill>
                <a:srgbClr val="F9AE3A"/>
              </a:solidFill>
            </a:ln>
          </p:spPr>
          <p:txBody>
            <a:bodyPr wrap="square" lIns="0" tIns="0" rIns="0" bIns="0" rtlCol="0"/>
            <a:lstStyle/>
            <a:p>
              <a:pPr defTabSz="685800"/>
              <a:endParaRPr sz="1350">
                <a:solidFill>
                  <a:prstClr val="black"/>
                </a:solidFill>
                <a:latin typeface="Calibri"/>
              </a:endParaRPr>
            </a:p>
          </p:txBody>
        </p:sp>
        <p:sp>
          <p:nvSpPr>
            <p:cNvPr id="35" name="object 35"/>
            <p:cNvSpPr/>
            <p:nvPr/>
          </p:nvSpPr>
          <p:spPr>
            <a:xfrm>
              <a:off x="7474458" y="4139945"/>
              <a:ext cx="1347470" cy="79375"/>
            </a:xfrm>
            <a:custGeom>
              <a:avLst/>
              <a:gdLst/>
              <a:ahLst/>
              <a:cxnLst/>
              <a:rect l="l" t="t" r="r" b="b"/>
              <a:pathLst>
                <a:path w="1347470" h="79375">
                  <a:moveTo>
                    <a:pt x="1347216" y="0"/>
                  </a:moveTo>
                  <a:lnTo>
                    <a:pt x="0" y="0"/>
                  </a:lnTo>
                  <a:lnTo>
                    <a:pt x="0" y="79247"/>
                  </a:lnTo>
                  <a:lnTo>
                    <a:pt x="1347216" y="79247"/>
                  </a:lnTo>
                  <a:lnTo>
                    <a:pt x="1347216" y="0"/>
                  </a:lnTo>
                  <a:close/>
                </a:path>
              </a:pathLst>
            </a:custGeom>
            <a:solidFill>
              <a:srgbClr val="F9AE3A"/>
            </a:solidFill>
          </p:spPr>
          <p:txBody>
            <a:bodyPr wrap="square" lIns="0" tIns="0" rIns="0" bIns="0" rtlCol="0"/>
            <a:lstStyle/>
            <a:p>
              <a:pPr defTabSz="685800"/>
              <a:endParaRPr sz="1350">
                <a:solidFill>
                  <a:prstClr val="black"/>
                </a:solidFill>
                <a:latin typeface="Calibri"/>
              </a:endParaRPr>
            </a:p>
          </p:txBody>
        </p:sp>
        <p:sp>
          <p:nvSpPr>
            <p:cNvPr id="36" name="object 36"/>
            <p:cNvSpPr/>
            <p:nvPr/>
          </p:nvSpPr>
          <p:spPr>
            <a:xfrm>
              <a:off x="7474458" y="4139945"/>
              <a:ext cx="1347470" cy="79375"/>
            </a:xfrm>
            <a:custGeom>
              <a:avLst/>
              <a:gdLst/>
              <a:ahLst/>
              <a:cxnLst/>
              <a:rect l="l" t="t" r="r" b="b"/>
              <a:pathLst>
                <a:path w="1347470" h="79375">
                  <a:moveTo>
                    <a:pt x="0" y="79247"/>
                  </a:moveTo>
                  <a:lnTo>
                    <a:pt x="1347216" y="79247"/>
                  </a:lnTo>
                  <a:lnTo>
                    <a:pt x="1347216" y="0"/>
                  </a:lnTo>
                  <a:lnTo>
                    <a:pt x="0" y="0"/>
                  </a:lnTo>
                  <a:lnTo>
                    <a:pt x="0" y="79247"/>
                  </a:lnTo>
                  <a:close/>
                </a:path>
              </a:pathLst>
            </a:custGeom>
            <a:ln w="19812">
              <a:solidFill>
                <a:srgbClr val="F9AE3A"/>
              </a:solidFill>
            </a:ln>
          </p:spPr>
          <p:txBody>
            <a:bodyPr wrap="square" lIns="0" tIns="0" rIns="0" bIns="0" rtlCol="0"/>
            <a:lstStyle/>
            <a:p>
              <a:pPr defTabSz="685800"/>
              <a:endParaRPr sz="1350">
                <a:solidFill>
                  <a:prstClr val="black"/>
                </a:solidFill>
                <a:latin typeface="Calibri"/>
              </a:endParaRPr>
            </a:p>
          </p:txBody>
        </p:sp>
        <p:sp>
          <p:nvSpPr>
            <p:cNvPr id="37" name="object 37"/>
            <p:cNvSpPr/>
            <p:nvPr/>
          </p:nvSpPr>
          <p:spPr>
            <a:xfrm>
              <a:off x="7977377" y="4812029"/>
              <a:ext cx="2240280" cy="79375"/>
            </a:xfrm>
            <a:custGeom>
              <a:avLst/>
              <a:gdLst/>
              <a:ahLst/>
              <a:cxnLst/>
              <a:rect l="l" t="t" r="r" b="b"/>
              <a:pathLst>
                <a:path w="2240279" h="79375">
                  <a:moveTo>
                    <a:pt x="2240279" y="0"/>
                  </a:moveTo>
                  <a:lnTo>
                    <a:pt x="0" y="0"/>
                  </a:lnTo>
                  <a:lnTo>
                    <a:pt x="0" y="79248"/>
                  </a:lnTo>
                  <a:lnTo>
                    <a:pt x="2240279" y="79248"/>
                  </a:lnTo>
                  <a:lnTo>
                    <a:pt x="2240279" y="0"/>
                  </a:lnTo>
                  <a:close/>
                </a:path>
              </a:pathLst>
            </a:custGeom>
            <a:solidFill>
              <a:srgbClr val="F9AE3A"/>
            </a:solidFill>
          </p:spPr>
          <p:txBody>
            <a:bodyPr wrap="square" lIns="0" tIns="0" rIns="0" bIns="0" rtlCol="0"/>
            <a:lstStyle/>
            <a:p>
              <a:pPr defTabSz="685800"/>
              <a:endParaRPr sz="1350">
                <a:solidFill>
                  <a:prstClr val="black"/>
                </a:solidFill>
                <a:latin typeface="Calibri"/>
              </a:endParaRPr>
            </a:p>
          </p:txBody>
        </p:sp>
        <p:sp>
          <p:nvSpPr>
            <p:cNvPr id="38" name="object 38"/>
            <p:cNvSpPr/>
            <p:nvPr/>
          </p:nvSpPr>
          <p:spPr>
            <a:xfrm>
              <a:off x="7977377" y="4812029"/>
              <a:ext cx="2240280" cy="79375"/>
            </a:xfrm>
            <a:custGeom>
              <a:avLst/>
              <a:gdLst/>
              <a:ahLst/>
              <a:cxnLst/>
              <a:rect l="l" t="t" r="r" b="b"/>
              <a:pathLst>
                <a:path w="2240279" h="79375">
                  <a:moveTo>
                    <a:pt x="0" y="79248"/>
                  </a:moveTo>
                  <a:lnTo>
                    <a:pt x="2240279" y="79248"/>
                  </a:lnTo>
                  <a:lnTo>
                    <a:pt x="2240279" y="0"/>
                  </a:lnTo>
                  <a:lnTo>
                    <a:pt x="0" y="0"/>
                  </a:lnTo>
                  <a:lnTo>
                    <a:pt x="0" y="79248"/>
                  </a:lnTo>
                  <a:close/>
                </a:path>
              </a:pathLst>
            </a:custGeom>
            <a:ln w="19812">
              <a:solidFill>
                <a:srgbClr val="F9AE3A"/>
              </a:solidFill>
            </a:ln>
          </p:spPr>
          <p:txBody>
            <a:bodyPr wrap="square" lIns="0" tIns="0" rIns="0" bIns="0" rtlCol="0"/>
            <a:lstStyle/>
            <a:p>
              <a:pPr defTabSz="685800"/>
              <a:endParaRPr sz="1350">
                <a:solidFill>
                  <a:prstClr val="black"/>
                </a:solidFill>
                <a:latin typeface="Calibri"/>
              </a:endParaRPr>
            </a:p>
          </p:txBody>
        </p:sp>
        <p:sp>
          <p:nvSpPr>
            <p:cNvPr id="39" name="object 39"/>
            <p:cNvSpPr/>
            <p:nvPr/>
          </p:nvSpPr>
          <p:spPr>
            <a:xfrm>
              <a:off x="8204453" y="4307585"/>
              <a:ext cx="672465" cy="79375"/>
            </a:xfrm>
            <a:custGeom>
              <a:avLst/>
              <a:gdLst/>
              <a:ahLst/>
              <a:cxnLst/>
              <a:rect l="l" t="t" r="r" b="b"/>
              <a:pathLst>
                <a:path w="672465" h="79375">
                  <a:moveTo>
                    <a:pt x="672083" y="0"/>
                  </a:moveTo>
                  <a:lnTo>
                    <a:pt x="0" y="0"/>
                  </a:lnTo>
                  <a:lnTo>
                    <a:pt x="0" y="79248"/>
                  </a:lnTo>
                  <a:lnTo>
                    <a:pt x="672083" y="79248"/>
                  </a:lnTo>
                  <a:lnTo>
                    <a:pt x="672083" y="0"/>
                  </a:lnTo>
                  <a:close/>
                </a:path>
              </a:pathLst>
            </a:custGeom>
            <a:solidFill>
              <a:srgbClr val="F9AE3A"/>
            </a:solidFill>
          </p:spPr>
          <p:txBody>
            <a:bodyPr wrap="square" lIns="0" tIns="0" rIns="0" bIns="0" rtlCol="0"/>
            <a:lstStyle/>
            <a:p>
              <a:pPr defTabSz="685800"/>
              <a:endParaRPr sz="1350">
                <a:solidFill>
                  <a:prstClr val="black"/>
                </a:solidFill>
                <a:latin typeface="Calibri"/>
              </a:endParaRPr>
            </a:p>
          </p:txBody>
        </p:sp>
        <p:sp>
          <p:nvSpPr>
            <p:cNvPr id="40" name="object 40"/>
            <p:cNvSpPr/>
            <p:nvPr/>
          </p:nvSpPr>
          <p:spPr>
            <a:xfrm>
              <a:off x="8204453" y="4307585"/>
              <a:ext cx="672465" cy="79375"/>
            </a:xfrm>
            <a:custGeom>
              <a:avLst/>
              <a:gdLst/>
              <a:ahLst/>
              <a:cxnLst/>
              <a:rect l="l" t="t" r="r" b="b"/>
              <a:pathLst>
                <a:path w="672465" h="79375">
                  <a:moveTo>
                    <a:pt x="0" y="79248"/>
                  </a:moveTo>
                  <a:lnTo>
                    <a:pt x="672083" y="79248"/>
                  </a:lnTo>
                  <a:lnTo>
                    <a:pt x="672083" y="0"/>
                  </a:lnTo>
                  <a:lnTo>
                    <a:pt x="0" y="0"/>
                  </a:lnTo>
                  <a:lnTo>
                    <a:pt x="0" y="79248"/>
                  </a:lnTo>
                  <a:close/>
                </a:path>
              </a:pathLst>
            </a:custGeom>
            <a:ln w="19812">
              <a:solidFill>
                <a:srgbClr val="F9AE3A"/>
              </a:solidFill>
            </a:ln>
          </p:spPr>
          <p:txBody>
            <a:bodyPr wrap="square" lIns="0" tIns="0" rIns="0" bIns="0" rtlCol="0"/>
            <a:lstStyle/>
            <a:p>
              <a:pPr defTabSz="685800"/>
              <a:endParaRPr sz="1350">
                <a:solidFill>
                  <a:prstClr val="black"/>
                </a:solidFill>
                <a:latin typeface="Calibri"/>
              </a:endParaRPr>
            </a:p>
          </p:txBody>
        </p:sp>
        <p:sp>
          <p:nvSpPr>
            <p:cNvPr id="41" name="object 41"/>
            <p:cNvSpPr/>
            <p:nvPr/>
          </p:nvSpPr>
          <p:spPr>
            <a:xfrm>
              <a:off x="8204453" y="3803141"/>
              <a:ext cx="672465" cy="79375"/>
            </a:xfrm>
            <a:custGeom>
              <a:avLst/>
              <a:gdLst/>
              <a:ahLst/>
              <a:cxnLst/>
              <a:rect l="l" t="t" r="r" b="b"/>
              <a:pathLst>
                <a:path w="672465" h="79375">
                  <a:moveTo>
                    <a:pt x="672083" y="0"/>
                  </a:moveTo>
                  <a:lnTo>
                    <a:pt x="0" y="0"/>
                  </a:lnTo>
                  <a:lnTo>
                    <a:pt x="0" y="79248"/>
                  </a:lnTo>
                  <a:lnTo>
                    <a:pt x="672083" y="79248"/>
                  </a:lnTo>
                  <a:lnTo>
                    <a:pt x="672083" y="0"/>
                  </a:lnTo>
                  <a:close/>
                </a:path>
              </a:pathLst>
            </a:custGeom>
            <a:solidFill>
              <a:srgbClr val="F9AE3A"/>
            </a:solidFill>
          </p:spPr>
          <p:txBody>
            <a:bodyPr wrap="square" lIns="0" tIns="0" rIns="0" bIns="0" rtlCol="0"/>
            <a:lstStyle/>
            <a:p>
              <a:pPr defTabSz="685800"/>
              <a:endParaRPr sz="1350">
                <a:solidFill>
                  <a:prstClr val="black"/>
                </a:solidFill>
                <a:latin typeface="Calibri"/>
              </a:endParaRPr>
            </a:p>
          </p:txBody>
        </p:sp>
        <p:sp>
          <p:nvSpPr>
            <p:cNvPr id="42" name="object 42"/>
            <p:cNvSpPr/>
            <p:nvPr/>
          </p:nvSpPr>
          <p:spPr>
            <a:xfrm>
              <a:off x="8204453" y="3803141"/>
              <a:ext cx="672465" cy="79375"/>
            </a:xfrm>
            <a:custGeom>
              <a:avLst/>
              <a:gdLst/>
              <a:ahLst/>
              <a:cxnLst/>
              <a:rect l="l" t="t" r="r" b="b"/>
              <a:pathLst>
                <a:path w="672465" h="79375">
                  <a:moveTo>
                    <a:pt x="0" y="79248"/>
                  </a:moveTo>
                  <a:lnTo>
                    <a:pt x="672083" y="79248"/>
                  </a:lnTo>
                  <a:lnTo>
                    <a:pt x="672083" y="0"/>
                  </a:lnTo>
                  <a:lnTo>
                    <a:pt x="0" y="0"/>
                  </a:lnTo>
                  <a:lnTo>
                    <a:pt x="0" y="79248"/>
                  </a:lnTo>
                  <a:close/>
                </a:path>
              </a:pathLst>
            </a:custGeom>
            <a:ln w="19812">
              <a:solidFill>
                <a:srgbClr val="F9AE3A"/>
              </a:solidFill>
            </a:ln>
          </p:spPr>
          <p:txBody>
            <a:bodyPr wrap="square" lIns="0" tIns="0" rIns="0" bIns="0" rtlCol="0"/>
            <a:lstStyle/>
            <a:p>
              <a:pPr defTabSz="685800"/>
              <a:endParaRPr sz="1350">
                <a:solidFill>
                  <a:prstClr val="black"/>
                </a:solidFill>
                <a:latin typeface="Calibri"/>
              </a:endParaRPr>
            </a:p>
          </p:txBody>
        </p:sp>
        <p:sp>
          <p:nvSpPr>
            <p:cNvPr id="43" name="object 43"/>
            <p:cNvSpPr/>
            <p:nvPr/>
          </p:nvSpPr>
          <p:spPr>
            <a:xfrm>
              <a:off x="7479029" y="5950457"/>
              <a:ext cx="4462780" cy="158750"/>
            </a:xfrm>
            <a:custGeom>
              <a:avLst/>
              <a:gdLst/>
              <a:ahLst/>
              <a:cxnLst/>
              <a:rect l="l" t="t" r="r" b="b"/>
              <a:pathLst>
                <a:path w="4462780" h="158750">
                  <a:moveTo>
                    <a:pt x="4397883" y="0"/>
                  </a:moveTo>
                  <a:lnTo>
                    <a:pt x="4397883" y="39624"/>
                  </a:lnTo>
                  <a:lnTo>
                    <a:pt x="0" y="39624"/>
                  </a:lnTo>
                  <a:lnTo>
                    <a:pt x="0" y="118872"/>
                  </a:lnTo>
                  <a:lnTo>
                    <a:pt x="4397883" y="118872"/>
                  </a:lnTo>
                  <a:lnTo>
                    <a:pt x="4397883" y="158496"/>
                  </a:lnTo>
                  <a:lnTo>
                    <a:pt x="4462272" y="79248"/>
                  </a:lnTo>
                  <a:lnTo>
                    <a:pt x="4397883" y="0"/>
                  </a:lnTo>
                  <a:close/>
                </a:path>
              </a:pathLst>
            </a:custGeom>
            <a:solidFill>
              <a:srgbClr val="F9AE3A"/>
            </a:solidFill>
          </p:spPr>
          <p:txBody>
            <a:bodyPr wrap="square" lIns="0" tIns="0" rIns="0" bIns="0" rtlCol="0"/>
            <a:lstStyle/>
            <a:p>
              <a:pPr defTabSz="685800"/>
              <a:endParaRPr sz="1350">
                <a:solidFill>
                  <a:prstClr val="black"/>
                </a:solidFill>
                <a:latin typeface="Calibri"/>
              </a:endParaRPr>
            </a:p>
          </p:txBody>
        </p:sp>
        <p:sp>
          <p:nvSpPr>
            <p:cNvPr id="44" name="object 44"/>
            <p:cNvSpPr/>
            <p:nvPr/>
          </p:nvSpPr>
          <p:spPr>
            <a:xfrm>
              <a:off x="7479029" y="5950457"/>
              <a:ext cx="4462780" cy="158750"/>
            </a:xfrm>
            <a:custGeom>
              <a:avLst/>
              <a:gdLst/>
              <a:ahLst/>
              <a:cxnLst/>
              <a:rect l="l" t="t" r="r" b="b"/>
              <a:pathLst>
                <a:path w="4462780" h="158750">
                  <a:moveTo>
                    <a:pt x="0" y="39624"/>
                  </a:moveTo>
                  <a:lnTo>
                    <a:pt x="4397883" y="39624"/>
                  </a:lnTo>
                  <a:lnTo>
                    <a:pt x="4397883" y="0"/>
                  </a:lnTo>
                  <a:lnTo>
                    <a:pt x="4462272" y="79248"/>
                  </a:lnTo>
                  <a:lnTo>
                    <a:pt x="4397883" y="158496"/>
                  </a:lnTo>
                  <a:lnTo>
                    <a:pt x="4397883" y="118872"/>
                  </a:lnTo>
                  <a:lnTo>
                    <a:pt x="0" y="118872"/>
                  </a:lnTo>
                  <a:lnTo>
                    <a:pt x="0" y="39624"/>
                  </a:lnTo>
                  <a:close/>
                </a:path>
              </a:pathLst>
            </a:custGeom>
            <a:ln w="19812">
              <a:solidFill>
                <a:srgbClr val="F9AE3A"/>
              </a:solidFill>
            </a:ln>
          </p:spPr>
          <p:txBody>
            <a:bodyPr wrap="square" lIns="0" tIns="0" rIns="0" bIns="0" rtlCol="0"/>
            <a:lstStyle/>
            <a:p>
              <a:pPr defTabSz="685800"/>
              <a:endParaRPr sz="1350">
                <a:solidFill>
                  <a:prstClr val="black"/>
                </a:solidFill>
                <a:latin typeface="Calibri"/>
              </a:endParaRPr>
            </a:p>
          </p:txBody>
        </p:sp>
        <p:sp>
          <p:nvSpPr>
            <p:cNvPr id="45" name="object 45"/>
            <p:cNvSpPr/>
            <p:nvPr/>
          </p:nvSpPr>
          <p:spPr>
            <a:xfrm>
              <a:off x="8257793" y="4644389"/>
              <a:ext cx="542925" cy="79375"/>
            </a:xfrm>
            <a:custGeom>
              <a:avLst/>
              <a:gdLst/>
              <a:ahLst/>
              <a:cxnLst/>
              <a:rect l="l" t="t" r="r" b="b"/>
              <a:pathLst>
                <a:path w="542925" h="79375">
                  <a:moveTo>
                    <a:pt x="542544" y="0"/>
                  </a:moveTo>
                  <a:lnTo>
                    <a:pt x="0" y="0"/>
                  </a:lnTo>
                  <a:lnTo>
                    <a:pt x="0" y="79248"/>
                  </a:lnTo>
                  <a:lnTo>
                    <a:pt x="542544" y="79248"/>
                  </a:lnTo>
                  <a:lnTo>
                    <a:pt x="542544" y="0"/>
                  </a:lnTo>
                  <a:close/>
                </a:path>
              </a:pathLst>
            </a:custGeom>
            <a:solidFill>
              <a:srgbClr val="F9AE3A"/>
            </a:solidFill>
          </p:spPr>
          <p:txBody>
            <a:bodyPr wrap="square" lIns="0" tIns="0" rIns="0" bIns="0" rtlCol="0"/>
            <a:lstStyle/>
            <a:p>
              <a:pPr defTabSz="685800"/>
              <a:endParaRPr sz="1350">
                <a:solidFill>
                  <a:prstClr val="black"/>
                </a:solidFill>
                <a:latin typeface="Calibri"/>
              </a:endParaRPr>
            </a:p>
          </p:txBody>
        </p:sp>
        <p:sp>
          <p:nvSpPr>
            <p:cNvPr id="46" name="object 46"/>
            <p:cNvSpPr/>
            <p:nvPr/>
          </p:nvSpPr>
          <p:spPr>
            <a:xfrm>
              <a:off x="8257793" y="4644389"/>
              <a:ext cx="542925" cy="79375"/>
            </a:xfrm>
            <a:custGeom>
              <a:avLst/>
              <a:gdLst/>
              <a:ahLst/>
              <a:cxnLst/>
              <a:rect l="l" t="t" r="r" b="b"/>
              <a:pathLst>
                <a:path w="542925" h="79375">
                  <a:moveTo>
                    <a:pt x="0" y="79248"/>
                  </a:moveTo>
                  <a:lnTo>
                    <a:pt x="542544" y="79248"/>
                  </a:lnTo>
                  <a:lnTo>
                    <a:pt x="542544" y="0"/>
                  </a:lnTo>
                  <a:lnTo>
                    <a:pt x="0" y="0"/>
                  </a:lnTo>
                  <a:lnTo>
                    <a:pt x="0" y="79248"/>
                  </a:lnTo>
                  <a:close/>
                </a:path>
              </a:pathLst>
            </a:custGeom>
            <a:ln w="19811">
              <a:solidFill>
                <a:srgbClr val="F9AE3A"/>
              </a:solidFill>
            </a:ln>
          </p:spPr>
          <p:txBody>
            <a:bodyPr wrap="square" lIns="0" tIns="0" rIns="0" bIns="0" rtlCol="0"/>
            <a:lstStyle/>
            <a:p>
              <a:pPr defTabSz="685800"/>
              <a:endParaRPr sz="1350">
                <a:solidFill>
                  <a:prstClr val="black"/>
                </a:solidFill>
                <a:latin typeface="Calibri"/>
              </a:endParaRPr>
            </a:p>
          </p:txBody>
        </p:sp>
        <p:sp>
          <p:nvSpPr>
            <p:cNvPr id="47" name="object 47"/>
            <p:cNvSpPr/>
            <p:nvPr/>
          </p:nvSpPr>
          <p:spPr>
            <a:xfrm>
              <a:off x="8093201" y="5653277"/>
              <a:ext cx="2182495" cy="79375"/>
            </a:xfrm>
            <a:custGeom>
              <a:avLst/>
              <a:gdLst/>
              <a:ahLst/>
              <a:cxnLst/>
              <a:rect l="l" t="t" r="r" b="b"/>
              <a:pathLst>
                <a:path w="2182495" h="79375">
                  <a:moveTo>
                    <a:pt x="2182368" y="0"/>
                  </a:moveTo>
                  <a:lnTo>
                    <a:pt x="0" y="0"/>
                  </a:lnTo>
                  <a:lnTo>
                    <a:pt x="0" y="79248"/>
                  </a:lnTo>
                  <a:lnTo>
                    <a:pt x="2182368" y="79248"/>
                  </a:lnTo>
                  <a:lnTo>
                    <a:pt x="2182368" y="0"/>
                  </a:lnTo>
                  <a:close/>
                </a:path>
              </a:pathLst>
            </a:custGeom>
            <a:solidFill>
              <a:srgbClr val="F9AE3A"/>
            </a:solidFill>
          </p:spPr>
          <p:txBody>
            <a:bodyPr wrap="square" lIns="0" tIns="0" rIns="0" bIns="0" rtlCol="0"/>
            <a:lstStyle/>
            <a:p>
              <a:pPr defTabSz="685800"/>
              <a:endParaRPr sz="1350">
                <a:solidFill>
                  <a:prstClr val="black"/>
                </a:solidFill>
                <a:latin typeface="Calibri"/>
              </a:endParaRPr>
            </a:p>
          </p:txBody>
        </p:sp>
        <p:sp>
          <p:nvSpPr>
            <p:cNvPr id="48" name="object 48"/>
            <p:cNvSpPr/>
            <p:nvPr/>
          </p:nvSpPr>
          <p:spPr>
            <a:xfrm>
              <a:off x="8093201" y="5653277"/>
              <a:ext cx="2182495" cy="79375"/>
            </a:xfrm>
            <a:custGeom>
              <a:avLst/>
              <a:gdLst/>
              <a:ahLst/>
              <a:cxnLst/>
              <a:rect l="l" t="t" r="r" b="b"/>
              <a:pathLst>
                <a:path w="2182495" h="79375">
                  <a:moveTo>
                    <a:pt x="0" y="79248"/>
                  </a:moveTo>
                  <a:lnTo>
                    <a:pt x="2182368" y="79248"/>
                  </a:lnTo>
                  <a:lnTo>
                    <a:pt x="2182368" y="0"/>
                  </a:lnTo>
                  <a:lnTo>
                    <a:pt x="0" y="0"/>
                  </a:lnTo>
                  <a:lnTo>
                    <a:pt x="0" y="79248"/>
                  </a:lnTo>
                  <a:close/>
                </a:path>
              </a:pathLst>
            </a:custGeom>
            <a:ln w="19812">
              <a:solidFill>
                <a:srgbClr val="F9AE3A"/>
              </a:solidFill>
            </a:ln>
          </p:spPr>
          <p:txBody>
            <a:bodyPr wrap="square" lIns="0" tIns="0" rIns="0" bIns="0" rtlCol="0"/>
            <a:lstStyle/>
            <a:p>
              <a:pPr defTabSz="685800"/>
              <a:endParaRPr sz="1350">
                <a:solidFill>
                  <a:prstClr val="black"/>
                </a:solidFill>
                <a:latin typeface="Calibri"/>
              </a:endParaRPr>
            </a:p>
          </p:txBody>
        </p:sp>
        <p:sp>
          <p:nvSpPr>
            <p:cNvPr id="49" name="object 49"/>
            <p:cNvSpPr/>
            <p:nvPr/>
          </p:nvSpPr>
          <p:spPr>
            <a:xfrm>
              <a:off x="7846314" y="3633977"/>
              <a:ext cx="611505" cy="79375"/>
            </a:xfrm>
            <a:custGeom>
              <a:avLst/>
              <a:gdLst/>
              <a:ahLst/>
              <a:cxnLst/>
              <a:rect l="l" t="t" r="r" b="b"/>
              <a:pathLst>
                <a:path w="611504" h="79375">
                  <a:moveTo>
                    <a:pt x="611124" y="0"/>
                  </a:moveTo>
                  <a:lnTo>
                    <a:pt x="0" y="0"/>
                  </a:lnTo>
                  <a:lnTo>
                    <a:pt x="0" y="79248"/>
                  </a:lnTo>
                  <a:lnTo>
                    <a:pt x="611124" y="79248"/>
                  </a:lnTo>
                  <a:lnTo>
                    <a:pt x="611124" y="0"/>
                  </a:lnTo>
                  <a:close/>
                </a:path>
              </a:pathLst>
            </a:custGeom>
            <a:solidFill>
              <a:srgbClr val="F9AE3A"/>
            </a:solidFill>
          </p:spPr>
          <p:txBody>
            <a:bodyPr wrap="square" lIns="0" tIns="0" rIns="0" bIns="0" rtlCol="0"/>
            <a:lstStyle/>
            <a:p>
              <a:pPr defTabSz="685800"/>
              <a:endParaRPr sz="1350">
                <a:solidFill>
                  <a:prstClr val="black"/>
                </a:solidFill>
                <a:latin typeface="Calibri"/>
              </a:endParaRPr>
            </a:p>
          </p:txBody>
        </p:sp>
        <p:sp>
          <p:nvSpPr>
            <p:cNvPr id="50" name="object 50"/>
            <p:cNvSpPr/>
            <p:nvPr/>
          </p:nvSpPr>
          <p:spPr>
            <a:xfrm>
              <a:off x="7846314" y="3633977"/>
              <a:ext cx="611505" cy="79375"/>
            </a:xfrm>
            <a:custGeom>
              <a:avLst/>
              <a:gdLst/>
              <a:ahLst/>
              <a:cxnLst/>
              <a:rect l="l" t="t" r="r" b="b"/>
              <a:pathLst>
                <a:path w="611504" h="79375">
                  <a:moveTo>
                    <a:pt x="0" y="79248"/>
                  </a:moveTo>
                  <a:lnTo>
                    <a:pt x="611124" y="79248"/>
                  </a:lnTo>
                  <a:lnTo>
                    <a:pt x="611124" y="0"/>
                  </a:lnTo>
                  <a:lnTo>
                    <a:pt x="0" y="0"/>
                  </a:lnTo>
                  <a:lnTo>
                    <a:pt x="0" y="79248"/>
                  </a:lnTo>
                  <a:close/>
                </a:path>
              </a:pathLst>
            </a:custGeom>
            <a:ln w="19812">
              <a:solidFill>
                <a:srgbClr val="F9AE3A"/>
              </a:solidFill>
            </a:ln>
          </p:spPr>
          <p:txBody>
            <a:bodyPr wrap="square" lIns="0" tIns="0" rIns="0" bIns="0" rtlCol="0"/>
            <a:lstStyle/>
            <a:p>
              <a:pPr defTabSz="685800"/>
              <a:endParaRPr sz="1350">
                <a:solidFill>
                  <a:prstClr val="black"/>
                </a:solidFill>
                <a:latin typeface="Calibri"/>
              </a:endParaRPr>
            </a:p>
          </p:txBody>
        </p:sp>
        <p:sp>
          <p:nvSpPr>
            <p:cNvPr id="51" name="object 51"/>
            <p:cNvSpPr/>
            <p:nvPr/>
          </p:nvSpPr>
          <p:spPr>
            <a:xfrm>
              <a:off x="8204453" y="5485637"/>
              <a:ext cx="1460500" cy="79375"/>
            </a:xfrm>
            <a:custGeom>
              <a:avLst/>
              <a:gdLst/>
              <a:ahLst/>
              <a:cxnLst/>
              <a:rect l="l" t="t" r="r" b="b"/>
              <a:pathLst>
                <a:path w="1460500" h="79375">
                  <a:moveTo>
                    <a:pt x="1459992" y="0"/>
                  </a:moveTo>
                  <a:lnTo>
                    <a:pt x="0" y="0"/>
                  </a:lnTo>
                  <a:lnTo>
                    <a:pt x="0" y="79248"/>
                  </a:lnTo>
                  <a:lnTo>
                    <a:pt x="1459992" y="79248"/>
                  </a:lnTo>
                  <a:lnTo>
                    <a:pt x="1459992" y="0"/>
                  </a:lnTo>
                  <a:close/>
                </a:path>
              </a:pathLst>
            </a:custGeom>
            <a:solidFill>
              <a:srgbClr val="F9AE3A"/>
            </a:solidFill>
          </p:spPr>
          <p:txBody>
            <a:bodyPr wrap="square" lIns="0" tIns="0" rIns="0" bIns="0" rtlCol="0"/>
            <a:lstStyle/>
            <a:p>
              <a:pPr defTabSz="685800"/>
              <a:endParaRPr sz="1350">
                <a:solidFill>
                  <a:prstClr val="black"/>
                </a:solidFill>
                <a:latin typeface="Calibri"/>
              </a:endParaRPr>
            </a:p>
          </p:txBody>
        </p:sp>
        <p:sp>
          <p:nvSpPr>
            <p:cNvPr id="52" name="object 52"/>
            <p:cNvSpPr/>
            <p:nvPr/>
          </p:nvSpPr>
          <p:spPr>
            <a:xfrm>
              <a:off x="8204453" y="5485637"/>
              <a:ext cx="1460500" cy="79375"/>
            </a:xfrm>
            <a:custGeom>
              <a:avLst/>
              <a:gdLst/>
              <a:ahLst/>
              <a:cxnLst/>
              <a:rect l="l" t="t" r="r" b="b"/>
              <a:pathLst>
                <a:path w="1460500" h="79375">
                  <a:moveTo>
                    <a:pt x="0" y="79248"/>
                  </a:moveTo>
                  <a:lnTo>
                    <a:pt x="1459992" y="79248"/>
                  </a:lnTo>
                  <a:lnTo>
                    <a:pt x="1459992" y="0"/>
                  </a:lnTo>
                  <a:lnTo>
                    <a:pt x="0" y="0"/>
                  </a:lnTo>
                  <a:lnTo>
                    <a:pt x="0" y="79248"/>
                  </a:lnTo>
                  <a:close/>
                </a:path>
              </a:pathLst>
            </a:custGeom>
            <a:ln w="19812">
              <a:solidFill>
                <a:srgbClr val="F9AE3A"/>
              </a:solidFill>
            </a:ln>
          </p:spPr>
          <p:txBody>
            <a:bodyPr wrap="square" lIns="0" tIns="0" rIns="0" bIns="0" rtlCol="0"/>
            <a:lstStyle/>
            <a:p>
              <a:pPr defTabSz="685800"/>
              <a:endParaRPr sz="1350">
                <a:solidFill>
                  <a:prstClr val="black"/>
                </a:solidFill>
                <a:latin typeface="Calibri"/>
              </a:endParaRPr>
            </a:p>
          </p:txBody>
        </p:sp>
        <p:sp>
          <p:nvSpPr>
            <p:cNvPr id="53" name="object 53"/>
            <p:cNvSpPr/>
            <p:nvPr/>
          </p:nvSpPr>
          <p:spPr>
            <a:xfrm>
              <a:off x="7479029" y="2625089"/>
              <a:ext cx="1397635" cy="79375"/>
            </a:xfrm>
            <a:custGeom>
              <a:avLst/>
              <a:gdLst/>
              <a:ahLst/>
              <a:cxnLst/>
              <a:rect l="l" t="t" r="r" b="b"/>
              <a:pathLst>
                <a:path w="1397634" h="79375">
                  <a:moveTo>
                    <a:pt x="1397507" y="0"/>
                  </a:moveTo>
                  <a:lnTo>
                    <a:pt x="0" y="0"/>
                  </a:lnTo>
                  <a:lnTo>
                    <a:pt x="0" y="79248"/>
                  </a:lnTo>
                  <a:lnTo>
                    <a:pt x="1397507" y="79248"/>
                  </a:lnTo>
                  <a:lnTo>
                    <a:pt x="1397507" y="0"/>
                  </a:lnTo>
                  <a:close/>
                </a:path>
              </a:pathLst>
            </a:custGeom>
            <a:solidFill>
              <a:srgbClr val="F9AE3A"/>
            </a:solidFill>
          </p:spPr>
          <p:txBody>
            <a:bodyPr wrap="square" lIns="0" tIns="0" rIns="0" bIns="0" rtlCol="0"/>
            <a:lstStyle/>
            <a:p>
              <a:pPr defTabSz="685800"/>
              <a:endParaRPr sz="1350">
                <a:solidFill>
                  <a:prstClr val="black"/>
                </a:solidFill>
                <a:latin typeface="Calibri"/>
              </a:endParaRPr>
            </a:p>
          </p:txBody>
        </p:sp>
        <p:sp>
          <p:nvSpPr>
            <p:cNvPr id="54" name="object 54"/>
            <p:cNvSpPr/>
            <p:nvPr/>
          </p:nvSpPr>
          <p:spPr>
            <a:xfrm>
              <a:off x="7479029" y="2625089"/>
              <a:ext cx="1397635" cy="79375"/>
            </a:xfrm>
            <a:custGeom>
              <a:avLst/>
              <a:gdLst/>
              <a:ahLst/>
              <a:cxnLst/>
              <a:rect l="l" t="t" r="r" b="b"/>
              <a:pathLst>
                <a:path w="1397634" h="79375">
                  <a:moveTo>
                    <a:pt x="0" y="79248"/>
                  </a:moveTo>
                  <a:lnTo>
                    <a:pt x="1397507" y="79248"/>
                  </a:lnTo>
                  <a:lnTo>
                    <a:pt x="1397507" y="0"/>
                  </a:lnTo>
                  <a:lnTo>
                    <a:pt x="0" y="0"/>
                  </a:lnTo>
                  <a:lnTo>
                    <a:pt x="0" y="79248"/>
                  </a:lnTo>
                  <a:close/>
                </a:path>
              </a:pathLst>
            </a:custGeom>
            <a:ln w="19812">
              <a:solidFill>
                <a:srgbClr val="F9AE3A"/>
              </a:solidFill>
            </a:ln>
          </p:spPr>
          <p:txBody>
            <a:bodyPr wrap="square" lIns="0" tIns="0" rIns="0" bIns="0" rtlCol="0"/>
            <a:lstStyle/>
            <a:p>
              <a:pPr defTabSz="685800"/>
              <a:endParaRPr sz="1350">
                <a:solidFill>
                  <a:prstClr val="black"/>
                </a:solidFill>
                <a:latin typeface="Calibri"/>
              </a:endParaRPr>
            </a:p>
          </p:txBody>
        </p:sp>
        <p:sp>
          <p:nvSpPr>
            <p:cNvPr id="55" name="object 55"/>
            <p:cNvSpPr/>
            <p:nvPr/>
          </p:nvSpPr>
          <p:spPr>
            <a:xfrm>
              <a:off x="8512301" y="2792729"/>
              <a:ext cx="393700" cy="79375"/>
            </a:xfrm>
            <a:custGeom>
              <a:avLst/>
              <a:gdLst/>
              <a:ahLst/>
              <a:cxnLst/>
              <a:rect l="l" t="t" r="r" b="b"/>
              <a:pathLst>
                <a:path w="393700" h="79375">
                  <a:moveTo>
                    <a:pt x="393192" y="0"/>
                  </a:moveTo>
                  <a:lnTo>
                    <a:pt x="0" y="0"/>
                  </a:lnTo>
                  <a:lnTo>
                    <a:pt x="0" y="79248"/>
                  </a:lnTo>
                  <a:lnTo>
                    <a:pt x="393192" y="79248"/>
                  </a:lnTo>
                  <a:lnTo>
                    <a:pt x="393192" y="0"/>
                  </a:lnTo>
                  <a:close/>
                </a:path>
              </a:pathLst>
            </a:custGeom>
            <a:solidFill>
              <a:srgbClr val="F9AE3A"/>
            </a:solidFill>
          </p:spPr>
          <p:txBody>
            <a:bodyPr wrap="square" lIns="0" tIns="0" rIns="0" bIns="0" rtlCol="0"/>
            <a:lstStyle/>
            <a:p>
              <a:pPr defTabSz="685800"/>
              <a:endParaRPr sz="1350">
                <a:solidFill>
                  <a:prstClr val="black"/>
                </a:solidFill>
                <a:latin typeface="Calibri"/>
              </a:endParaRPr>
            </a:p>
          </p:txBody>
        </p:sp>
        <p:sp>
          <p:nvSpPr>
            <p:cNvPr id="56" name="object 56"/>
            <p:cNvSpPr/>
            <p:nvPr/>
          </p:nvSpPr>
          <p:spPr>
            <a:xfrm>
              <a:off x="8512301" y="2792729"/>
              <a:ext cx="393700" cy="79375"/>
            </a:xfrm>
            <a:custGeom>
              <a:avLst/>
              <a:gdLst/>
              <a:ahLst/>
              <a:cxnLst/>
              <a:rect l="l" t="t" r="r" b="b"/>
              <a:pathLst>
                <a:path w="393700" h="79375">
                  <a:moveTo>
                    <a:pt x="0" y="79248"/>
                  </a:moveTo>
                  <a:lnTo>
                    <a:pt x="393192" y="79248"/>
                  </a:lnTo>
                  <a:lnTo>
                    <a:pt x="393192" y="0"/>
                  </a:lnTo>
                  <a:lnTo>
                    <a:pt x="0" y="0"/>
                  </a:lnTo>
                  <a:lnTo>
                    <a:pt x="0" y="79248"/>
                  </a:lnTo>
                  <a:close/>
                </a:path>
              </a:pathLst>
            </a:custGeom>
            <a:ln w="19812">
              <a:solidFill>
                <a:srgbClr val="F9AE3A"/>
              </a:solidFill>
            </a:ln>
          </p:spPr>
          <p:txBody>
            <a:bodyPr wrap="square" lIns="0" tIns="0" rIns="0" bIns="0" rtlCol="0"/>
            <a:lstStyle/>
            <a:p>
              <a:pPr defTabSz="685800"/>
              <a:endParaRPr sz="1350">
                <a:solidFill>
                  <a:prstClr val="black"/>
                </a:solidFill>
                <a:latin typeface="Calibri"/>
              </a:endParaRPr>
            </a:p>
          </p:txBody>
        </p:sp>
        <p:sp>
          <p:nvSpPr>
            <p:cNvPr id="57" name="object 57"/>
            <p:cNvSpPr/>
            <p:nvPr/>
          </p:nvSpPr>
          <p:spPr>
            <a:xfrm>
              <a:off x="8204453" y="5109209"/>
              <a:ext cx="3736975" cy="158750"/>
            </a:xfrm>
            <a:custGeom>
              <a:avLst/>
              <a:gdLst/>
              <a:ahLst/>
              <a:cxnLst/>
              <a:rect l="l" t="t" r="r" b="b"/>
              <a:pathLst>
                <a:path w="3736975" h="158750">
                  <a:moveTo>
                    <a:pt x="3672459" y="0"/>
                  </a:moveTo>
                  <a:lnTo>
                    <a:pt x="3672459" y="39624"/>
                  </a:lnTo>
                  <a:lnTo>
                    <a:pt x="0" y="39624"/>
                  </a:lnTo>
                  <a:lnTo>
                    <a:pt x="0" y="118872"/>
                  </a:lnTo>
                  <a:lnTo>
                    <a:pt x="3672459" y="118872"/>
                  </a:lnTo>
                  <a:lnTo>
                    <a:pt x="3672459" y="158496"/>
                  </a:lnTo>
                  <a:lnTo>
                    <a:pt x="3736848" y="79248"/>
                  </a:lnTo>
                  <a:lnTo>
                    <a:pt x="3672459" y="0"/>
                  </a:lnTo>
                  <a:close/>
                </a:path>
              </a:pathLst>
            </a:custGeom>
            <a:solidFill>
              <a:srgbClr val="F9AE3A"/>
            </a:solidFill>
          </p:spPr>
          <p:txBody>
            <a:bodyPr wrap="square" lIns="0" tIns="0" rIns="0" bIns="0" rtlCol="0"/>
            <a:lstStyle/>
            <a:p>
              <a:pPr defTabSz="685800"/>
              <a:endParaRPr sz="1350">
                <a:solidFill>
                  <a:prstClr val="black"/>
                </a:solidFill>
                <a:latin typeface="Calibri"/>
              </a:endParaRPr>
            </a:p>
          </p:txBody>
        </p:sp>
        <p:sp>
          <p:nvSpPr>
            <p:cNvPr id="58" name="object 58"/>
            <p:cNvSpPr/>
            <p:nvPr/>
          </p:nvSpPr>
          <p:spPr>
            <a:xfrm>
              <a:off x="8204453" y="5109209"/>
              <a:ext cx="3736975" cy="158750"/>
            </a:xfrm>
            <a:custGeom>
              <a:avLst/>
              <a:gdLst/>
              <a:ahLst/>
              <a:cxnLst/>
              <a:rect l="l" t="t" r="r" b="b"/>
              <a:pathLst>
                <a:path w="3736975" h="158750">
                  <a:moveTo>
                    <a:pt x="0" y="39624"/>
                  </a:moveTo>
                  <a:lnTo>
                    <a:pt x="3672459" y="39624"/>
                  </a:lnTo>
                  <a:lnTo>
                    <a:pt x="3672459" y="0"/>
                  </a:lnTo>
                  <a:lnTo>
                    <a:pt x="3736848" y="79248"/>
                  </a:lnTo>
                  <a:lnTo>
                    <a:pt x="3672459" y="158496"/>
                  </a:lnTo>
                  <a:lnTo>
                    <a:pt x="3672459" y="118872"/>
                  </a:lnTo>
                  <a:lnTo>
                    <a:pt x="0" y="118872"/>
                  </a:lnTo>
                  <a:lnTo>
                    <a:pt x="0" y="39624"/>
                  </a:lnTo>
                  <a:close/>
                </a:path>
              </a:pathLst>
            </a:custGeom>
            <a:ln w="19812">
              <a:solidFill>
                <a:srgbClr val="F9AE3A"/>
              </a:solidFill>
            </a:ln>
          </p:spPr>
          <p:txBody>
            <a:bodyPr wrap="square" lIns="0" tIns="0" rIns="0" bIns="0" rtlCol="0"/>
            <a:lstStyle/>
            <a:p>
              <a:pPr defTabSz="685800"/>
              <a:endParaRPr sz="1350">
                <a:solidFill>
                  <a:prstClr val="black"/>
                </a:solidFill>
                <a:latin typeface="Calibri"/>
              </a:endParaRPr>
            </a:p>
          </p:txBody>
        </p:sp>
        <p:sp>
          <p:nvSpPr>
            <p:cNvPr id="59" name="object 59"/>
            <p:cNvSpPr/>
            <p:nvPr/>
          </p:nvSpPr>
          <p:spPr>
            <a:xfrm>
              <a:off x="7898129" y="2922269"/>
              <a:ext cx="4043679" cy="158750"/>
            </a:xfrm>
            <a:custGeom>
              <a:avLst/>
              <a:gdLst/>
              <a:ahLst/>
              <a:cxnLst/>
              <a:rect l="l" t="t" r="r" b="b"/>
              <a:pathLst>
                <a:path w="4043679" h="158750">
                  <a:moveTo>
                    <a:pt x="3978783" y="0"/>
                  </a:moveTo>
                  <a:lnTo>
                    <a:pt x="3978783" y="39624"/>
                  </a:lnTo>
                  <a:lnTo>
                    <a:pt x="0" y="39624"/>
                  </a:lnTo>
                  <a:lnTo>
                    <a:pt x="0" y="118872"/>
                  </a:lnTo>
                  <a:lnTo>
                    <a:pt x="3978783" y="118872"/>
                  </a:lnTo>
                  <a:lnTo>
                    <a:pt x="3978783" y="158496"/>
                  </a:lnTo>
                  <a:lnTo>
                    <a:pt x="4043172" y="79248"/>
                  </a:lnTo>
                  <a:lnTo>
                    <a:pt x="3978783" y="0"/>
                  </a:lnTo>
                  <a:close/>
                </a:path>
              </a:pathLst>
            </a:custGeom>
            <a:solidFill>
              <a:srgbClr val="F9AE3A"/>
            </a:solidFill>
          </p:spPr>
          <p:txBody>
            <a:bodyPr wrap="square" lIns="0" tIns="0" rIns="0" bIns="0" rtlCol="0"/>
            <a:lstStyle/>
            <a:p>
              <a:pPr defTabSz="685800"/>
              <a:endParaRPr sz="1350">
                <a:solidFill>
                  <a:prstClr val="black"/>
                </a:solidFill>
                <a:latin typeface="Calibri"/>
              </a:endParaRPr>
            </a:p>
          </p:txBody>
        </p:sp>
        <p:sp>
          <p:nvSpPr>
            <p:cNvPr id="60" name="object 60"/>
            <p:cNvSpPr/>
            <p:nvPr/>
          </p:nvSpPr>
          <p:spPr>
            <a:xfrm>
              <a:off x="7898129" y="2922269"/>
              <a:ext cx="4043679" cy="158750"/>
            </a:xfrm>
            <a:custGeom>
              <a:avLst/>
              <a:gdLst/>
              <a:ahLst/>
              <a:cxnLst/>
              <a:rect l="l" t="t" r="r" b="b"/>
              <a:pathLst>
                <a:path w="4043679" h="158750">
                  <a:moveTo>
                    <a:pt x="0" y="39624"/>
                  </a:moveTo>
                  <a:lnTo>
                    <a:pt x="3978783" y="39624"/>
                  </a:lnTo>
                  <a:lnTo>
                    <a:pt x="3978783" y="0"/>
                  </a:lnTo>
                  <a:lnTo>
                    <a:pt x="4043172" y="79248"/>
                  </a:lnTo>
                  <a:lnTo>
                    <a:pt x="3978783" y="158496"/>
                  </a:lnTo>
                  <a:lnTo>
                    <a:pt x="3978783" y="118872"/>
                  </a:lnTo>
                  <a:lnTo>
                    <a:pt x="0" y="118872"/>
                  </a:lnTo>
                  <a:lnTo>
                    <a:pt x="0" y="39624"/>
                  </a:lnTo>
                  <a:close/>
                </a:path>
              </a:pathLst>
            </a:custGeom>
            <a:ln w="19812">
              <a:solidFill>
                <a:srgbClr val="F9AE3A"/>
              </a:solidFill>
            </a:ln>
          </p:spPr>
          <p:txBody>
            <a:bodyPr wrap="square" lIns="0" tIns="0" rIns="0" bIns="0" rtlCol="0"/>
            <a:lstStyle/>
            <a:p>
              <a:pPr defTabSz="685800"/>
              <a:endParaRPr sz="1350">
                <a:solidFill>
                  <a:prstClr val="black"/>
                </a:solidFill>
                <a:latin typeface="Calibri"/>
              </a:endParaRPr>
            </a:p>
          </p:txBody>
        </p:sp>
        <p:sp>
          <p:nvSpPr>
            <p:cNvPr id="61" name="object 61"/>
            <p:cNvSpPr/>
            <p:nvPr/>
          </p:nvSpPr>
          <p:spPr>
            <a:xfrm>
              <a:off x="8233410" y="3089909"/>
              <a:ext cx="3708400" cy="158750"/>
            </a:xfrm>
            <a:custGeom>
              <a:avLst/>
              <a:gdLst/>
              <a:ahLst/>
              <a:cxnLst/>
              <a:rect l="l" t="t" r="r" b="b"/>
              <a:pathLst>
                <a:path w="3708400" h="158750">
                  <a:moveTo>
                    <a:pt x="3643503" y="0"/>
                  </a:moveTo>
                  <a:lnTo>
                    <a:pt x="3643503" y="39624"/>
                  </a:lnTo>
                  <a:lnTo>
                    <a:pt x="0" y="39624"/>
                  </a:lnTo>
                  <a:lnTo>
                    <a:pt x="0" y="118872"/>
                  </a:lnTo>
                  <a:lnTo>
                    <a:pt x="3643503" y="118872"/>
                  </a:lnTo>
                  <a:lnTo>
                    <a:pt x="3643503" y="158496"/>
                  </a:lnTo>
                  <a:lnTo>
                    <a:pt x="3707891" y="79248"/>
                  </a:lnTo>
                  <a:lnTo>
                    <a:pt x="3643503" y="0"/>
                  </a:lnTo>
                  <a:close/>
                </a:path>
              </a:pathLst>
            </a:custGeom>
            <a:solidFill>
              <a:srgbClr val="F9AE3A"/>
            </a:solidFill>
          </p:spPr>
          <p:txBody>
            <a:bodyPr wrap="square" lIns="0" tIns="0" rIns="0" bIns="0" rtlCol="0"/>
            <a:lstStyle/>
            <a:p>
              <a:pPr defTabSz="685800"/>
              <a:endParaRPr sz="1350">
                <a:solidFill>
                  <a:prstClr val="black"/>
                </a:solidFill>
                <a:latin typeface="Calibri"/>
              </a:endParaRPr>
            </a:p>
          </p:txBody>
        </p:sp>
        <p:sp>
          <p:nvSpPr>
            <p:cNvPr id="62" name="object 62"/>
            <p:cNvSpPr/>
            <p:nvPr/>
          </p:nvSpPr>
          <p:spPr>
            <a:xfrm>
              <a:off x="8233410" y="3089909"/>
              <a:ext cx="3708400" cy="158750"/>
            </a:xfrm>
            <a:custGeom>
              <a:avLst/>
              <a:gdLst/>
              <a:ahLst/>
              <a:cxnLst/>
              <a:rect l="l" t="t" r="r" b="b"/>
              <a:pathLst>
                <a:path w="3708400" h="158750">
                  <a:moveTo>
                    <a:pt x="0" y="39624"/>
                  </a:moveTo>
                  <a:lnTo>
                    <a:pt x="3643503" y="39624"/>
                  </a:lnTo>
                  <a:lnTo>
                    <a:pt x="3643503" y="0"/>
                  </a:lnTo>
                  <a:lnTo>
                    <a:pt x="3707891" y="79248"/>
                  </a:lnTo>
                  <a:lnTo>
                    <a:pt x="3643503" y="158496"/>
                  </a:lnTo>
                  <a:lnTo>
                    <a:pt x="3643503" y="118872"/>
                  </a:lnTo>
                  <a:lnTo>
                    <a:pt x="0" y="118872"/>
                  </a:lnTo>
                  <a:lnTo>
                    <a:pt x="0" y="39624"/>
                  </a:lnTo>
                  <a:close/>
                </a:path>
              </a:pathLst>
            </a:custGeom>
            <a:ln w="19812">
              <a:solidFill>
                <a:srgbClr val="F9AE3A"/>
              </a:solidFill>
            </a:ln>
          </p:spPr>
          <p:txBody>
            <a:bodyPr wrap="square" lIns="0" tIns="0" rIns="0" bIns="0" rtlCol="0"/>
            <a:lstStyle/>
            <a:p>
              <a:pPr defTabSz="685800"/>
              <a:endParaRPr sz="1350">
                <a:solidFill>
                  <a:prstClr val="black"/>
                </a:solidFill>
                <a:latin typeface="Calibri"/>
              </a:endParaRPr>
            </a:p>
          </p:txBody>
        </p:sp>
        <p:sp>
          <p:nvSpPr>
            <p:cNvPr id="63" name="object 63"/>
            <p:cNvSpPr/>
            <p:nvPr/>
          </p:nvSpPr>
          <p:spPr>
            <a:xfrm>
              <a:off x="8233410" y="4475225"/>
              <a:ext cx="588645" cy="81280"/>
            </a:xfrm>
            <a:custGeom>
              <a:avLst/>
              <a:gdLst/>
              <a:ahLst/>
              <a:cxnLst/>
              <a:rect l="l" t="t" r="r" b="b"/>
              <a:pathLst>
                <a:path w="588645" h="81279">
                  <a:moveTo>
                    <a:pt x="588264" y="0"/>
                  </a:moveTo>
                  <a:lnTo>
                    <a:pt x="0" y="0"/>
                  </a:lnTo>
                  <a:lnTo>
                    <a:pt x="0" y="80772"/>
                  </a:lnTo>
                  <a:lnTo>
                    <a:pt x="588264" y="80772"/>
                  </a:lnTo>
                  <a:lnTo>
                    <a:pt x="588264" y="0"/>
                  </a:lnTo>
                  <a:close/>
                </a:path>
              </a:pathLst>
            </a:custGeom>
            <a:solidFill>
              <a:srgbClr val="F9AE3A"/>
            </a:solidFill>
          </p:spPr>
          <p:txBody>
            <a:bodyPr wrap="square" lIns="0" tIns="0" rIns="0" bIns="0" rtlCol="0"/>
            <a:lstStyle/>
            <a:p>
              <a:pPr defTabSz="685800"/>
              <a:endParaRPr sz="1350">
                <a:solidFill>
                  <a:prstClr val="black"/>
                </a:solidFill>
                <a:latin typeface="Calibri"/>
              </a:endParaRPr>
            </a:p>
          </p:txBody>
        </p:sp>
        <p:sp>
          <p:nvSpPr>
            <p:cNvPr id="64" name="object 64"/>
            <p:cNvSpPr/>
            <p:nvPr/>
          </p:nvSpPr>
          <p:spPr>
            <a:xfrm>
              <a:off x="8233410" y="4475225"/>
              <a:ext cx="588645" cy="81280"/>
            </a:xfrm>
            <a:custGeom>
              <a:avLst/>
              <a:gdLst/>
              <a:ahLst/>
              <a:cxnLst/>
              <a:rect l="l" t="t" r="r" b="b"/>
              <a:pathLst>
                <a:path w="588645" h="81279">
                  <a:moveTo>
                    <a:pt x="0" y="80772"/>
                  </a:moveTo>
                  <a:lnTo>
                    <a:pt x="588264" y="80772"/>
                  </a:lnTo>
                  <a:lnTo>
                    <a:pt x="588264" y="0"/>
                  </a:lnTo>
                  <a:lnTo>
                    <a:pt x="0" y="0"/>
                  </a:lnTo>
                  <a:lnTo>
                    <a:pt x="0" y="80772"/>
                  </a:lnTo>
                  <a:close/>
                </a:path>
              </a:pathLst>
            </a:custGeom>
            <a:ln w="19811">
              <a:solidFill>
                <a:srgbClr val="F9AE3A"/>
              </a:solidFill>
            </a:ln>
          </p:spPr>
          <p:txBody>
            <a:bodyPr wrap="square" lIns="0" tIns="0" rIns="0" bIns="0" rtlCol="0"/>
            <a:lstStyle/>
            <a:p>
              <a:pPr defTabSz="685800"/>
              <a:endParaRPr sz="1350">
                <a:solidFill>
                  <a:prstClr val="black"/>
                </a:solidFill>
                <a:latin typeface="Calibri"/>
              </a:endParaRPr>
            </a:p>
          </p:txBody>
        </p:sp>
        <p:sp>
          <p:nvSpPr>
            <p:cNvPr id="65" name="object 65"/>
            <p:cNvSpPr/>
            <p:nvPr/>
          </p:nvSpPr>
          <p:spPr>
            <a:xfrm>
              <a:off x="7479029" y="3466337"/>
              <a:ext cx="1007744" cy="79375"/>
            </a:xfrm>
            <a:custGeom>
              <a:avLst/>
              <a:gdLst/>
              <a:ahLst/>
              <a:cxnLst/>
              <a:rect l="l" t="t" r="r" b="b"/>
              <a:pathLst>
                <a:path w="1007745" h="79375">
                  <a:moveTo>
                    <a:pt x="1007364" y="0"/>
                  </a:moveTo>
                  <a:lnTo>
                    <a:pt x="0" y="0"/>
                  </a:lnTo>
                  <a:lnTo>
                    <a:pt x="0" y="79248"/>
                  </a:lnTo>
                  <a:lnTo>
                    <a:pt x="1007364" y="79248"/>
                  </a:lnTo>
                  <a:lnTo>
                    <a:pt x="1007364" y="0"/>
                  </a:lnTo>
                  <a:close/>
                </a:path>
              </a:pathLst>
            </a:custGeom>
            <a:solidFill>
              <a:srgbClr val="F9AE3A"/>
            </a:solidFill>
          </p:spPr>
          <p:txBody>
            <a:bodyPr wrap="square" lIns="0" tIns="0" rIns="0" bIns="0" rtlCol="0"/>
            <a:lstStyle/>
            <a:p>
              <a:pPr defTabSz="685800"/>
              <a:endParaRPr sz="1350">
                <a:solidFill>
                  <a:prstClr val="black"/>
                </a:solidFill>
                <a:latin typeface="Calibri"/>
              </a:endParaRPr>
            </a:p>
          </p:txBody>
        </p:sp>
        <p:sp>
          <p:nvSpPr>
            <p:cNvPr id="66" name="object 66"/>
            <p:cNvSpPr/>
            <p:nvPr/>
          </p:nvSpPr>
          <p:spPr>
            <a:xfrm>
              <a:off x="7479029" y="3466337"/>
              <a:ext cx="1007744" cy="79375"/>
            </a:xfrm>
            <a:custGeom>
              <a:avLst/>
              <a:gdLst/>
              <a:ahLst/>
              <a:cxnLst/>
              <a:rect l="l" t="t" r="r" b="b"/>
              <a:pathLst>
                <a:path w="1007745" h="79375">
                  <a:moveTo>
                    <a:pt x="0" y="79248"/>
                  </a:moveTo>
                  <a:lnTo>
                    <a:pt x="1007364" y="79248"/>
                  </a:lnTo>
                  <a:lnTo>
                    <a:pt x="1007364" y="0"/>
                  </a:lnTo>
                  <a:lnTo>
                    <a:pt x="0" y="0"/>
                  </a:lnTo>
                  <a:lnTo>
                    <a:pt x="0" y="79248"/>
                  </a:lnTo>
                  <a:close/>
                </a:path>
              </a:pathLst>
            </a:custGeom>
            <a:ln w="19812">
              <a:solidFill>
                <a:srgbClr val="F9AE3A"/>
              </a:solidFill>
            </a:ln>
          </p:spPr>
          <p:txBody>
            <a:bodyPr wrap="square" lIns="0" tIns="0" rIns="0" bIns="0" rtlCol="0"/>
            <a:lstStyle/>
            <a:p>
              <a:pPr defTabSz="685800"/>
              <a:endParaRPr sz="1350">
                <a:solidFill>
                  <a:prstClr val="black"/>
                </a:solidFill>
                <a:latin typeface="Calibri"/>
              </a:endParaRPr>
            </a:p>
          </p:txBody>
        </p:sp>
      </p:grpSp>
      <p:sp>
        <p:nvSpPr>
          <p:cNvPr id="67" name="object 67"/>
          <p:cNvSpPr txBox="1"/>
          <p:nvPr/>
        </p:nvSpPr>
        <p:spPr>
          <a:xfrm>
            <a:off x="266853" y="2309146"/>
            <a:ext cx="465296" cy="124554"/>
          </a:xfrm>
          <a:prstGeom prst="rect">
            <a:avLst/>
          </a:prstGeom>
        </p:spPr>
        <p:txBody>
          <a:bodyPr vert="horz" wrap="square" lIns="0" tIns="9049" rIns="0" bIns="0" rtlCol="0">
            <a:spAutoFit/>
          </a:bodyPr>
          <a:lstStyle/>
          <a:p>
            <a:pPr marL="9525" defTabSz="685800">
              <a:spcBef>
                <a:spcPts val="71"/>
              </a:spcBef>
            </a:pPr>
            <a:r>
              <a:rPr sz="750" b="1" spc="-11" dirty="0">
                <a:solidFill>
                  <a:prstClr val="black"/>
                </a:solidFill>
                <a:latin typeface="Century Gothic"/>
                <a:cs typeface="Century Gothic"/>
              </a:rPr>
              <a:t>P</a:t>
            </a:r>
            <a:r>
              <a:rPr sz="750" b="1" spc="-4" dirty="0">
                <a:solidFill>
                  <a:prstClr val="black"/>
                </a:solidFill>
                <a:latin typeface="Century Gothic"/>
                <a:cs typeface="Century Gothic"/>
              </a:rPr>
              <a:t>r</a:t>
            </a:r>
            <a:r>
              <a:rPr sz="750" b="1" spc="-8" dirty="0">
                <a:solidFill>
                  <a:prstClr val="black"/>
                </a:solidFill>
                <a:latin typeface="Century Gothic"/>
                <a:cs typeface="Century Gothic"/>
              </a:rPr>
              <a:t>o</a:t>
            </a:r>
            <a:r>
              <a:rPr sz="750" b="1" spc="-4" dirty="0">
                <a:solidFill>
                  <a:prstClr val="black"/>
                </a:solidFill>
                <a:latin typeface="Century Gothic"/>
                <a:cs typeface="Century Gothic"/>
              </a:rPr>
              <a:t>sj</a:t>
            </a:r>
            <a:r>
              <a:rPr sz="750" b="1" spc="-8" dirty="0">
                <a:solidFill>
                  <a:prstClr val="black"/>
                </a:solidFill>
                <a:latin typeface="Century Gothic"/>
                <a:cs typeface="Century Gothic"/>
              </a:rPr>
              <a:t>ek</a:t>
            </a:r>
            <a:r>
              <a:rPr sz="750" b="1" spc="-4" dirty="0">
                <a:solidFill>
                  <a:prstClr val="black"/>
                </a:solidFill>
                <a:latin typeface="Century Gothic"/>
                <a:cs typeface="Century Gothic"/>
              </a:rPr>
              <a:t>ter</a:t>
            </a:r>
            <a:endParaRPr sz="750">
              <a:solidFill>
                <a:prstClr val="black"/>
              </a:solidFill>
              <a:latin typeface="Century Gothic"/>
              <a:cs typeface="Century Gothic"/>
            </a:endParaRPr>
          </a:p>
        </p:txBody>
      </p:sp>
      <p:sp>
        <p:nvSpPr>
          <p:cNvPr id="69" name="object 69"/>
          <p:cNvSpPr txBox="1">
            <a:spLocks noGrp="1"/>
          </p:cNvSpPr>
          <p:nvPr>
            <p:ph type="sldNum" sz="quarter" idx="7"/>
          </p:nvPr>
        </p:nvSpPr>
        <p:spPr>
          <a:xfrm>
            <a:off x="6587610" y="5809391"/>
            <a:ext cx="155377" cy="333746"/>
          </a:xfrm>
          <a:prstGeom prst="rect">
            <a:avLst/>
          </a:prstGeom>
        </p:spPr>
        <p:txBody>
          <a:bodyPr vert="horz" wrap="square" lIns="0" tIns="10478" rIns="0" bIns="0" rtlCol="0">
            <a:spAutoFit/>
          </a:bodyPr>
          <a:lstStyle/>
          <a:p>
            <a:pPr marL="28575" defTabSz="685800">
              <a:spcBef>
                <a:spcPts val="83"/>
              </a:spcBef>
            </a:pPr>
            <a:r>
              <a:rPr dirty="0">
                <a:solidFill>
                  <a:prstClr val="white"/>
                </a:solidFill>
              </a:rPr>
              <a:t>20</a:t>
            </a:r>
          </a:p>
        </p:txBody>
      </p:sp>
      <p:sp>
        <p:nvSpPr>
          <p:cNvPr id="68" name="object 68"/>
          <p:cNvSpPr txBox="1"/>
          <p:nvPr/>
        </p:nvSpPr>
        <p:spPr>
          <a:xfrm>
            <a:off x="266852" y="2450489"/>
            <a:ext cx="4924425" cy="3009157"/>
          </a:xfrm>
          <a:prstGeom prst="rect">
            <a:avLst/>
          </a:prstGeom>
        </p:spPr>
        <p:txBody>
          <a:bodyPr vert="horz" wrap="square" lIns="0" tIns="59055" rIns="0" bIns="0" rtlCol="0">
            <a:spAutoFit/>
          </a:bodyPr>
          <a:lstStyle/>
          <a:p>
            <a:pPr marL="9525" defTabSz="685800">
              <a:spcBef>
                <a:spcPts val="465"/>
              </a:spcBef>
            </a:pPr>
            <a:r>
              <a:rPr sz="600" dirty="0">
                <a:solidFill>
                  <a:srgbClr val="FFFFFF"/>
                </a:solidFill>
                <a:latin typeface="Century Gothic"/>
                <a:cs typeface="Century Gothic"/>
              </a:rPr>
              <a:t>Bedre</a:t>
            </a:r>
            <a:r>
              <a:rPr sz="600" spc="-8" dirty="0">
                <a:solidFill>
                  <a:srgbClr val="FFFFFF"/>
                </a:solidFill>
                <a:latin typeface="Century Gothic"/>
                <a:cs typeface="Century Gothic"/>
              </a:rPr>
              <a:t> </a:t>
            </a:r>
            <a:r>
              <a:rPr sz="600" dirty="0">
                <a:solidFill>
                  <a:srgbClr val="FFFFFF"/>
                </a:solidFill>
                <a:latin typeface="Century Gothic"/>
                <a:cs typeface="Century Gothic"/>
              </a:rPr>
              <a:t>medlemsorganisasjon</a:t>
            </a:r>
            <a:endParaRPr sz="600" dirty="0">
              <a:solidFill>
                <a:prstClr val="black"/>
              </a:solidFill>
              <a:latin typeface="Century Gothic"/>
              <a:cs typeface="Century Gothic"/>
            </a:endParaRPr>
          </a:p>
          <a:p>
            <a:pPr marL="9525" defTabSz="685800">
              <a:spcBef>
                <a:spcPts val="536"/>
              </a:spcBef>
            </a:pPr>
            <a:r>
              <a:rPr sz="825" b="1" spc="-4" dirty="0">
                <a:solidFill>
                  <a:prstClr val="black"/>
                </a:solidFill>
                <a:latin typeface="Century Gothic"/>
                <a:cs typeface="Century Gothic"/>
              </a:rPr>
              <a:t>Prosjekter som bidrar </a:t>
            </a:r>
            <a:r>
              <a:rPr sz="825" b="1" dirty="0">
                <a:solidFill>
                  <a:prstClr val="black"/>
                </a:solidFill>
                <a:latin typeface="Century Gothic"/>
                <a:cs typeface="Century Gothic"/>
              </a:rPr>
              <a:t>på </a:t>
            </a:r>
            <a:r>
              <a:rPr sz="825" b="1" spc="-4" dirty="0">
                <a:solidFill>
                  <a:prstClr val="black"/>
                </a:solidFill>
                <a:latin typeface="Century Gothic"/>
                <a:cs typeface="Century Gothic"/>
              </a:rPr>
              <a:t>tvers </a:t>
            </a:r>
            <a:r>
              <a:rPr sz="825" b="1" dirty="0">
                <a:solidFill>
                  <a:prstClr val="black"/>
                </a:solidFill>
                <a:latin typeface="Century Gothic"/>
                <a:cs typeface="Century Gothic"/>
              </a:rPr>
              <a:t>av </a:t>
            </a:r>
            <a:r>
              <a:rPr sz="825" b="1" spc="-4" dirty="0">
                <a:solidFill>
                  <a:prstClr val="black"/>
                </a:solidFill>
                <a:latin typeface="Century Gothic"/>
                <a:cs typeface="Century Gothic"/>
              </a:rPr>
              <a:t>alle </a:t>
            </a:r>
            <a:r>
              <a:rPr sz="825" b="1" dirty="0">
                <a:solidFill>
                  <a:prstClr val="black"/>
                </a:solidFill>
                <a:latin typeface="Century Gothic"/>
                <a:cs typeface="Century Gothic"/>
              </a:rPr>
              <a:t>våre </a:t>
            </a:r>
            <a:r>
              <a:rPr sz="825" b="1" spc="-4" dirty="0">
                <a:solidFill>
                  <a:prstClr val="black"/>
                </a:solidFill>
                <a:latin typeface="Century Gothic"/>
                <a:cs typeface="Century Gothic"/>
              </a:rPr>
              <a:t>nasjonale</a:t>
            </a:r>
            <a:r>
              <a:rPr sz="825" b="1" spc="-101" dirty="0">
                <a:solidFill>
                  <a:prstClr val="black"/>
                </a:solidFill>
                <a:latin typeface="Century Gothic"/>
                <a:cs typeface="Century Gothic"/>
              </a:rPr>
              <a:t> </a:t>
            </a:r>
            <a:r>
              <a:rPr sz="825" b="1" spc="-4" dirty="0">
                <a:solidFill>
                  <a:prstClr val="black"/>
                </a:solidFill>
                <a:latin typeface="Century Gothic"/>
                <a:cs typeface="Century Gothic"/>
              </a:rPr>
              <a:t>mål</a:t>
            </a:r>
            <a:endParaRPr sz="825" dirty="0">
              <a:solidFill>
                <a:prstClr val="black"/>
              </a:solidFill>
              <a:latin typeface="Century Gothic"/>
              <a:cs typeface="Century Gothic"/>
            </a:endParaRPr>
          </a:p>
          <a:p>
            <a:pPr marL="9525" marR="3810" defTabSz="685800">
              <a:spcBef>
                <a:spcPts val="4"/>
              </a:spcBef>
            </a:pPr>
            <a:r>
              <a:rPr sz="825" dirty="0">
                <a:solidFill>
                  <a:prstClr val="black"/>
                </a:solidFill>
                <a:latin typeface="Century Gothic"/>
                <a:cs typeface="Century Gothic"/>
              </a:rPr>
              <a:t>Medlemsreisen</a:t>
            </a:r>
            <a:r>
              <a:rPr sz="825" spc="-30" dirty="0">
                <a:solidFill>
                  <a:prstClr val="black"/>
                </a:solidFill>
                <a:latin typeface="Century Gothic"/>
                <a:cs typeface="Century Gothic"/>
              </a:rPr>
              <a:t> </a:t>
            </a:r>
            <a:r>
              <a:rPr sz="825" spc="-4" dirty="0">
                <a:solidFill>
                  <a:prstClr val="black"/>
                </a:solidFill>
                <a:latin typeface="Century Gothic"/>
                <a:cs typeface="Century Gothic"/>
              </a:rPr>
              <a:t>del 1: </a:t>
            </a:r>
            <a:r>
              <a:rPr sz="825" dirty="0">
                <a:solidFill>
                  <a:prstClr val="black"/>
                </a:solidFill>
                <a:latin typeface="Century Gothic"/>
                <a:cs typeface="Century Gothic"/>
              </a:rPr>
              <a:t>analysere</a:t>
            </a:r>
            <a:r>
              <a:rPr sz="825" spc="-38" dirty="0">
                <a:solidFill>
                  <a:prstClr val="black"/>
                </a:solidFill>
                <a:latin typeface="Century Gothic"/>
                <a:cs typeface="Century Gothic"/>
              </a:rPr>
              <a:t> </a:t>
            </a:r>
            <a:r>
              <a:rPr sz="825" dirty="0">
                <a:solidFill>
                  <a:prstClr val="black"/>
                </a:solidFill>
                <a:latin typeface="Century Gothic"/>
                <a:cs typeface="Century Gothic"/>
              </a:rPr>
              <a:t>«livsløps»</a:t>
            </a:r>
            <a:r>
              <a:rPr sz="825" spc="-38" dirty="0">
                <a:solidFill>
                  <a:prstClr val="black"/>
                </a:solidFill>
                <a:latin typeface="Century Gothic"/>
                <a:cs typeface="Century Gothic"/>
              </a:rPr>
              <a:t> </a:t>
            </a:r>
            <a:r>
              <a:rPr sz="825" dirty="0">
                <a:solidFill>
                  <a:prstClr val="black"/>
                </a:solidFill>
                <a:latin typeface="Century Gothic"/>
                <a:cs typeface="Century Gothic"/>
              </a:rPr>
              <a:t>for ulike</a:t>
            </a:r>
            <a:r>
              <a:rPr sz="825" spc="-19" dirty="0">
                <a:solidFill>
                  <a:prstClr val="black"/>
                </a:solidFill>
                <a:latin typeface="Century Gothic"/>
                <a:cs typeface="Century Gothic"/>
              </a:rPr>
              <a:t> </a:t>
            </a:r>
            <a:r>
              <a:rPr sz="825" spc="-4" dirty="0">
                <a:solidFill>
                  <a:prstClr val="black"/>
                </a:solidFill>
                <a:latin typeface="Century Gothic"/>
                <a:cs typeface="Century Gothic"/>
              </a:rPr>
              <a:t>typer</a:t>
            </a:r>
            <a:r>
              <a:rPr sz="825" spc="-19" dirty="0">
                <a:solidFill>
                  <a:prstClr val="black"/>
                </a:solidFill>
                <a:latin typeface="Century Gothic"/>
                <a:cs typeface="Century Gothic"/>
              </a:rPr>
              <a:t> </a:t>
            </a:r>
            <a:r>
              <a:rPr sz="825" dirty="0">
                <a:solidFill>
                  <a:prstClr val="black"/>
                </a:solidFill>
                <a:latin typeface="Century Gothic"/>
                <a:cs typeface="Century Gothic"/>
              </a:rPr>
              <a:t>medlemmer</a:t>
            </a:r>
            <a:r>
              <a:rPr sz="825" spc="-15" dirty="0">
                <a:solidFill>
                  <a:prstClr val="black"/>
                </a:solidFill>
                <a:latin typeface="Century Gothic"/>
                <a:cs typeface="Century Gothic"/>
              </a:rPr>
              <a:t> </a:t>
            </a:r>
            <a:r>
              <a:rPr sz="825" dirty="0">
                <a:solidFill>
                  <a:prstClr val="black"/>
                </a:solidFill>
                <a:latin typeface="Century Gothic"/>
                <a:cs typeface="Century Gothic"/>
              </a:rPr>
              <a:t>(personas)</a:t>
            </a:r>
            <a:r>
              <a:rPr sz="825" spc="-19" dirty="0">
                <a:solidFill>
                  <a:prstClr val="black"/>
                </a:solidFill>
                <a:latin typeface="Century Gothic"/>
                <a:cs typeface="Century Gothic"/>
              </a:rPr>
              <a:t> </a:t>
            </a:r>
            <a:r>
              <a:rPr sz="825" dirty="0">
                <a:solidFill>
                  <a:prstClr val="black"/>
                </a:solidFill>
                <a:latin typeface="Century Gothic"/>
                <a:cs typeface="Century Gothic"/>
              </a:rPr>
              <a:t>og iverksette</a:t>
            </a:r>
            <a:r>
              <a:rPr sz="825" spc="-26" dirty="0">
                <a:solidFill>
                  <a:prstClr val="black"/>
                </a:solidFill>
                <a:latin typeface="Century Gothic"/>
                <a:cs typeface="Century Gothic"/>
              </a:rPr>
              <a:t> </a:t>
            </a:r>
            <a:r>
              <a:rPr sz="825" dirty="0">
                <a:solidFill>
                  <a:prstClr val="black"/>
                </a:solidFill>
                <a:latin typeface="Century Gothic"/>
                <a:cs typeface="Century Gothic"/>
              </a:rPr>
              <a:t>tiltak  Medlemsreisen </a:t>
            </a:r>
            <a:r>
              <a:rPr sz="825" spc="-4" dirty="0">
                <a:solidFill>
                  <a:prstClr val="black"/>
                </a:solidFill>
                <a:latin typeface="Century Gothic"/>
                <a:cs typeface="Century Gothic"/>
              </a:rPr>
              <a:t>del 2: Medlemsundersøkelse: </a:t>
            </a:r>
            <a:r>
              <a:rPr sz="825" dirty="0">
                <a:solidFill>
                  <a:prstClr val="black"/>
                </a:solidFill>
                <a:latin typeface="Century Gothic"/>
                <a:cs typeface="Century Gothic"/>
              </a:rPr>
              <a:t>Hva ønsker medlemmene fra</a:t>
            </a:r>
            <a:r>
              <a:rPr sz="825" spc="-139" dirty="0">
                <a:solidFill>
                  <a:prstClr val="black"/>
                </a:solidFill>
                <a:latin typeface="Century Gothic"/>
                <a:cs typeface="Century Gothic"/>
              </a:rPr>
              <a:t> </a:t>
            </a:r>
            <a:r>
              <a:rPr sz="825" dirty="0">
                <a:solidFill>
                  <a:prstClr val="black"/>
                </a:solidFill>
                <a:latin typeface="Century Gothic"/>
                <a:cs typeface="Century Gothic"/>
              </a:rPr>
              <a:t>oss?</a:t>
            </a:r>
          </a:p>
          <a:p>
            <a:pPr marL="9525" defTabSz="685800">
              <a:spcBef>
                <a:spcPts val="8"/>
              </a:spcBef>
            </a:pPr>
            <a:r>
              <a:rPr sz="825" dirty="0">
                <a:solidFill>
                  <a:prstClr val="black"/>
                </a:solidFill>
                <a:latin typeface="Century Gothic"/>
                <a:cs typeface="Century Gothic"/>
              </a:rPr>
              <a:t>Revisjon og videreutvikling (e-læring) av</a:t>
            </a:r>
            <a:r>
              <a:rPr sz="825" spc="-116" dirty="0">
                <a:solidFill>
                  <a:prstClr val="black"/>
                </a:solidFill>
                <a:latin typeface="Century Gothic"/>
                <a:cs typeface="Century Gothic"/>
              </a:rPr>
              <a:t> </a:t>
            </a:r>
            <a:r>
              <a:rPr sz="825" dirty="0">
                <a:solidFill>
                  <a:prstClr val="black"/>
                </a:solidFill>
                <a:latin typeface="Century Gothic"/>
                <a:cs typeface="Century Gothic"/>
              </a:rPr>
              <a:t>organisasjonsopplæring</a:t>
            </a:r>
          </a:p>
          <a:p>
            <a:pPr marL="9525" defTabSz="685800">
              <a:spcBef>
                <a:spcPts val="4"/>
              </a:spcBef>
            </a:pPr>
            <a:r>
              <a:rPr sz="825" dirty="0">
                <a:solidFill>
                  <a:prstClr val="black"/>
                </a:solidFill>
                <a:latin typeface="Century Gothic"/>
                <a:cs typeface="Century Gothic"/>
              </a:rPr>
              <a:t>Enklere</a:t>
            </a:r>
            <a:r>
              <a:rPr sz="825" spc="-23" dirty="0">
                <a:solidFill>
                  <a:prstClr val="black"/>
                </a:solidFill>
                <a:latin typeface="Century Gothic"/>
                <a:cs typeface="Century Gothic"/>
              </a:rPr>
              <a:t> </a:t>
            </a:r>
            <a:r>
              <a:rPr sz="825" dirty="0">
                <a:solidFill>
                  <a:prstClr val="black"/>
                </a:solidFill>
                <a:latin typeface="Century Gothic"/>
                <a:cs typeface="Century Gothic"/>
              </a:rPr>
              <a:t>frivillighet</a:t>
            </a:r>
            <a:r>
              <a:rPr sz="825" spc="-30" dirty="0">
                <a:solidFill>
                  <a:prstClr val="black"/>
                </a:solidFill>
                <a:latin typeface="Century Gothic"/>
                <a:cs typeface="Century Gothic"/>
              </a:rPr>
              <a:t> </a:t>
            </a:r>
            <a:r>
              <a:rPr sz="825" dirty="0">
                <a:solidFill>
                  <a:prstClr val="black"/>
                </a:solidFill>
                <a:latin typeface="Century Gothic"/>
                <a:cs typeface="Century Gothic"/>
              </a:rPr>
              <a:t>– utredning</a:t>
            </a:r>
            <a:r>
              <a:rPr sz="825" spc="-34" dirty="0">
                <a:solidFill>
                  <a:prstClr val="black"/>
                </a:solidFill>
                <a:latin typeface="Century Gothic"/>
                <a:cs typeface="Century Gothic"/>
              </a:rPr>
              <a:t> </a:t>
            </a:r>
            <a:r>
              <a:rPr sz="825" dirty="0">
                <a:solidFill>
                  <a:prstClr val="black"/>
                </a:solidFill>
                <a:latin typeface="Century Gothic"/>
                <a:cs typeface="Century Gothic"/>
              </a:rPr>
              <a:t>og</a:t>
            </a:r>
            <a:r>
              <a:rPr sz="825" spc="-4" dirty="0">
                <a:solidFill>
                  <a:prstClr val="black"/>
                </a:solidFill>
                <a:latin typeface="Century Gothic"/>
                <a:cs typeface="Century Gothic"/>
              </a:rPr>
              <a:t> </a:t>
            </a:r>
            <a:r>
              <a:rPr sz="825" dirty="0">
                <a:solidFill>
                  <a:prstClr val="black"/>
                </a:solidFill>
                <a:latin typeface="Century Gothic"/>
                <a:cs typeface="Century Gothic"/>
              </a:rPr>
              <a:t>implementering</a:t>
            </a:r>
            <a:r>
              <a:rPr sz="825" spc="-34" dirty="0">
                <a:solidFill>
                  <a:prstClr val="black"/>
                </a:solidFill>
                <a:latin typeface="Century Gothic"/>
                <a:cs typeface="Century Gothic"/>
              </a:rPr>
              <a:t> </a:t>
            </a:r>
            <a:r>
              <a:rPr sz="825" dirty="0">
                <a:solidFill>
                  <a:prstClr val="black"/>
                </a:solidFill>
                <a:latin typeface="Century Gothic"/>
                <a:cs typeface="Century Gothic"/>
              </a:rPr>
              <a:t>av</a:t>
            </a:r>
            <a:r>
              <a:rPr sz="825" spc="-15" dirty="0">
                <a:solidFill>
                  <a:prstClr val="black"/>
                </a:solidFill>
                <a:latin typeface="Century Gothic"/>
                <a:cs typeface="Century Gothic"/>
              </a:rPr>
              <a:t> </a:t>
            </a:r>
            <a:r>
              <a:rPr sz="825" dirty="0">
                <a:solidFill>
                  <a:prstClr val="black"/>
                </a:solidFill>
                <a:latin typeface="Century Gothic"/>
                <a:cs typeface="Century Gothic"/>
              </a:rPr>
              <a:t>digitale</a:t>
            </a:r>
            <a:r>
              <a:rPr sz="825" spc="-19" dirty="0">
                <a:solidFill>
                  <a:prstClr val="black"/>
                </a:solidFill>
                <a:latin typeface="Century Gothic"/>
                <a:cs typeface="Century Gothic"/>
              </a:rPr>
              <a:t> </a:t>
            </a:r>
            <a:r>
              <a:rPr sz="825" dirty="0">
                <a:solidFill>
                  <a:prstClr val="black"/>
                </a:solidFill>
                <a:latin typeface="Century Gothic"/>
                <a:cs typeface="Century Gothic"/>
              </a:rPr>
              <a:t>løsninger</a:t>
            </a:r>
            <a:r>
              <a:rPr sz="825" spc="-30" dirty="0">
                <a:solidFill>
                  <a:prstClr val="black"/>
                </a:solidFill>
                <a:latin typeface="Century Gothic"/>
                <a:cs typeface="Century Gothic"/>
              </a:rPr>
              <a:t> </a:t>
            </a:r>
            <a:r>
              <a:rPr sz="825" dirty="0">
                <a:solidFill>
                  <a:prstClr val="black"/>
                </a:solidFill>
                <a:latin typeface="Century Gothic"/>
                <a:cs typeface="Century Gothic"/>
              </a:rPr>
              <a:t>for</a:t>
            </a:r>
            <a:r>
              <a:rPr sz="825" spc="-8" dirty="0">
                <a:solidFill>
                  <a:prstClr val="black"/>
                </a:solidFill>
                <a:latin typeface="Century Gothic"/>
                <a:cs typeface="Century Gothic"/>
              </a:rPr>
              <a:t> </a:t>
            </a:r>
            <a:r>
              <a:rPr sz="825" dirty="0">
                <a:solidFill>
                  <a:prstClr val="black"/>
                </a:solidFill>
                <a:latin typeface="Century Gothic"/>
                <a:cs typeface="Century Gothic"/>
              </a:rPr>
              <a:t>medl.</a:t>
            </a:r>
            <a:r>
              <a:rPr sz="825" spc="-19" dirty="0">
                <a:solidFill>
                  <a:prstClr val="black"/>
                </a:solidFill>
                <a:latin typeface="Century Gothic"/>
                <a:cs typeface="Century Gothic"/>
              </a:rPr>
              <a:t> </a:t>
            </a:r>
            <a:r>
              <a:rPr sz="825" dirty="0">
                <a:solidFill>
                  <a:prstClr val="black"/>
                </a:solidFill>
                <a:latin typeface="Century Gothic"/>
                <a:cs typeface="Century Gothic"/>
              </a:rPr>
              <a:t>org.</a:t>
            </a:r>
          </a:p>
          <a:p>
            <a:pPr marL="9525" defTabSz="685800">
              <a:spcBef>
                <a:spcPts val="4"/>
              </a:spcBef>
            </a:pPr>
            <a:r>
              <a:rPr sz="825" b="1" spc="-4" dirty="0">
                <a:solidFill>
                  <a:prstClr val="black"/>
                </a:solidFill>
                <a:latin typeface="Century Gothic"/>
                <a:cs typeface="Century Gothic"/>
              </a:rPr>
              <a:t>Ungdomssatsing</a:t>
            </a:r>
            <a:endParaRPr sz="825" dirty="0">
              <a:solidFill>
                <a:prstClr val="black"/>
              </a:solidFill>
              <a:latin typeface="Century Gothic"/>
              <a:cs typeface="Century Gothic"/>
            </a:endParaRPr>
          </a:p>
          <a:p>
            <a:pPr marL="9525" marR="851059" defTabSz="685800">
              <a:spcBef>
                <a:spcPts val="4"/>
              </a:spcBef>
            </a:pPr>
            <a:r>
              <a:rPr sz="825" dirty="0">
                <a:solidFill>
                  <a:prstClr val="black"/>
                </a:solidFill>
                <a:latin typeface="Century Gothic"/>
                <a:cs typeface="Century Gothic"/>
              </a:rPr>
              <a:t>Pilotprosjekt: Bistå </a:t>
            </a:r>
            <a:r>
              <a:rPr sz="825" spc="-4" dirty="0">
                <a:solidFill>
                  <a:prstClr val="black"/>
                </a:solidFill>
                <a:latin typeface="Century Gothic"/>
                <a:cs typeface="Century Gothic"/>
              </a:rPr>
              <a:t>ungdomsbevegelsen </a:t>
            </a:r>
            <a:r>
              <a:rPr sz="825" dirty="0">
                <a:solidFill>
                  <a:prstClr val="black"/>
                </a:solidFill>
                <a:latin typeface="Century Gothic"/>
                <a:cs typeface="Century Gothic"/>
              </a:rPr>
              <a:t>i å utforme søknader til eksterne</a:t>
            </a:r>
            <a:r>
              <a:rPr sz="825" spc="-127" dirty="0">
                <a:solidFill>
                  <a:prstClr val="black"/>
                </a:solidFill>
                <a:latin typeface="Century Gothic"/>
                <a:cs typeface="Century Gothic"/>
              </a:rPr>
              <a:t> </a:t>
            </a:r>
            <a:r>
              <a:rPr sz="825" dirty="0">
                <a:solidFill>
                  <a:prstClr val="black"/>
                </a:solidFill>
                <a:latin typeface="Century Gothic"/>
                <a:cs typeface="Century Gothic"/>
              </a:rPr>
              <a:t>donorer  Utredning: Hva må til for å styrke</a:t>
            </a:r>
            <a:r>
              <a:rPr sz="825" spc="-98" dirty="0">
                <a:solidFill>
                  <a:prstClr val="black"/>
                </a:solidFill>
                <a:latin typeface="Century Gothic"/>
                <a:cs typeface="Century Gothic"/>
              </a:rPr>
              <a:t> </a:t>
            </a:r>
            <a:r>
              <a:rPr sz="825" dirty="0">
                <a:solidFill>
                  <a:prstClr val="black"/>
                </a:solidFill>
                <a:latin typeface="Century Gothic"/>
                <a:cs typeface="Century Gothic"/>
              </a:rPr>
              <a:t>ungdomsbevegelsene</a:t>
            </a:r>
          </a:p>
          <a:p>
            <a:pPr marL="9525" defTabSz="685800">
              <a:spcBef>
                <a:spcPts val="8"/>
              </a:spcBef>
            </a:pPr>
            <a:r>
              <a:rPr sz="825" dirty="0">
                <a:solidFill>
                  <a:prstClr val="black"/>
                </a:solidFill>
                <a:latin typeface="Century Gothic"/>
                <a:cs typeface="Century Gothic"/>
              </a:rPr>
              <a:t>Forberede og gjennomføre «Ungdomsåret</a:t>
            </a:r>
            <a:r>
              <a:rPr sz="825" spc="-98" dirty="0">
                <a:solidFill>
                  <a:prstClr val="black"/>
                </a:solidFill>
                <a:latin typeface="Century Gothic"/>
                <a:cs typeface="Century Gothic"/>
              </a:rPr>
              <a:t> </a:t>
            </a:r>
            <a:r>
              <a:rPr sz="825" spc="-4" dirty="0">
                <a:solidFill>
                  <a:prstClr val="black"/>
                </a:solidFill>
                <a:latin typeface="Century Gothic"/>
                <a:cs typeface="Century Gothic"/>
              </a:rPr>
              <a:t>2022»</a:t>
            </a:r>
            <a:endParaRPr sz="825" dirty="0">
              <a:solidFill>
                <a:prstClr val="black"/>
              </a:solidFill>
              <a:latin typeface="Century Gothic"/>
              <a:cs typeface="Century Gothic"/>
            </a:endParaRPr>
          </a:p>
          <a:p>
            <a:pPr marL="9525" defTabSz="685800">
              <a:spcBef>
                <a:spcPts val="4"/>
              </a:spcBef>
            </a:pPr>
            <a:r>
              <a:rPr sz="825" b="1" spc="-4" dirty="0">
                <a:solidFill>
                  <a:prstClr val="black"/>
                </a:solidFill>
                <a:latin typeface="Century Gothic"/>
                <a:cs typeface="Century Gothic"/>
              </a:rPr>
              <a:t>Medlemsvekst</a:t>
            </a:r>
            <a:endParaRPr sz="825" dirty="0">
              <a:solidFill>
                <a:prstClr val="black"/>
              </a:solidFill>
              <a:latin typeface="Century Gothic"/>
              <a:cs typeface="Century Gothic"/>
            </a:endParaRPr>
          </a:p>
          <a:p>
            <a:pPr marL="9525" marR="1590199" defTabSz="685800">
              <a:spcBef>
                <a:spcPts val="8"/>
              </a:spcBef>
            </a:pPr>
            <a:r>
              <a:rPr sz="825" dirty="0">
                <a:solidFill>
                  <a:prstClr val="black"/>
                </a:solidFill>
                <a:latin typeface="Century Gothic"/>
                <a:cs typeface="Century Gothic"/>
              </a:rPr>
              <a:t>Bistå</a:t>
            </a:r>
            <a:r>
              <a:rPr sz="825" spc="-19" dirty="0">
                <a:solidFill>
                  <a:prstClr val="black"/>
                </a:solidFill>
                <a:latin typeface="Century Gothic"/>
                <a:cs typeface="Century Gothic"/>
              </a:rPr>
              <a:t> </a:t>
            </a:r>
            <a:r>
              <a:rPr sz="825" dirty="0">
                <a:solidFill>
                  <a:prstClr val="black"/>
                </a:solidFill>
                <a:latin typeface="Century Gothic"/>
                <a:cs typeface="Century Gothic"/>
              </a:rPr>
              <a:t>marked</a:t>
            </a:r>
            <a:r>
              <a:rPr sz="825" spc="-23" dirty="0">
                <a:solidFill>
                  <a:prstClr val="black"/>
                </a:solidFill>
                <a:latin typeface="Century Gothic"/>
                <a:cs typeface="Century Gothic"/>
              </a:rPr>
              <a:t> </a:t>
            </a:r>
            <a:r>
              <a:rPr sz="825" dirty="0">
                <a:solidFill>
                  <a:prstClr val="black"/>
                </a:solidFill>
                <a:latin typeface="Century Gothic"/>
                <a:cs typeface="Century Gothic"/>
              </a:rPr>
              <a:t>i å</a:t>
            </a:r>
            <a:r>
              <a:rPr sz="825" spc="-11" dirty="0">
                <a:solidFill>
                  <a:prstClr val="black"/>
                </a:solidFill>
                <a:latin typeface="Century Gothic"/>
                <a:cs typeface="Century Gothic"/>
              </a:rPr>
              <a:t> </a:t>
            </a:r>
            <a:r>
              <a:rPr sz="825" dirty="0">
                <a:solidFill>
                  <a:prstClr val="black"/>
                </a:solidFill>
                <a:latin typeface="Century Gothic"/>
                <a:cs typeface="Century Gothic"/>
              </a:rPr>
              <a:t>rekruttere</a:t>
            </a:r>
            <a:r>
              <a:rPr sz="825" spc="-41" dirty="0">
                <a:solidFill>
                  <a:prstClr val="black"/>
                </a:solidFill>
                <a:latin typeface="Century Gothic"/>
                <a:cs typeface="Century Gothic"/>
              </a:rPr>
              <a:t> </a:t>
            </a:r>
            <a:r>
              <a:rPr sz="825" dirty="0">
                <a:solidFill>
                  <a:prstClr val="black"/>
                </a:solidFill>
                <a:latin typeface="Century Gothic"/>
                <a:cs typeface="Century Gothic"/>
              </a:rPr>
              <a:t>fastgivere</a:t>
            </a:r>
            <a:r>
              <a:rPr sz="825" spc="-41" dirty="0">
                <a:solidFill>
                  <a:prstClr val="black"/>
                </a:solidFill>
                <a:latin typeface="Century Gothic"/>
                <a:cs typeface="Century Gothic"/>
              </a:rPr>
              <a:t> </a:t>
            </a:r>
            <a:r>
              <a:rPr sz="825" dirty="0">
                <a:solidFill>
                  <a:prstClr val="black"/>
                </a:solidFill>
                <a:latin typeface="Century Gothic"/>
                <a:cs typeface="Century Gothic"/>
              </a:rPr>
              <a:t>fra</a:t>
            </a:r>
            <a:r>
              <a:rPr sz="825" spc="-15" dirty="0">
                <a:solidFill>
                  <a:prstClr val="black"/>
                </a:solidFill>
                <a:latin typeface="Century Gothic"/>
                <a:cs typeface="Century Gothic"/>
              </a:rPr>
              <a:t> </a:t>
            </a:r>
            <a:r>
              <a:rPr sz="825" dirty="0">
                <a:solidFill>
                  <a:prstClr val="black"/>
                </a:solidFill>
                <a:latin typeface="Century Gothic"/>
                <a:cs typeface="Century Gothic"/>
              </a:rPr>
              <a:t>medlemmer</a:t>
            </a:r>
            <a:r>
              <a:rPr sz="825" spc="-19" dirty="0">
                <a:solidFill>
                  <a:prstClr val="black"/>
                </a:solidFill>
                <a:latin typeface="Century Gothic"/>
                <a:cs typeface="Century Gothic"/>
              </a:rPr>
              <a:t> </a:t>
            </a:r>
            <a:r>
              <a:rPr sz="825" dirty="0">
                <a:solidFill>
                  <a:prstClr val="black"/>
                </a:solidFill>
                <a:latin typeface="Century Gothic"/>
                <a:cs typeface="Century Gothic"/>
              </a:rPr>
              <a:t>og</a:t>
            </a:r>
            <a:r>
              <a:rPr sz="825" spc="-8" dirty="0">
                <a:solidFill>
                  <a:prstClr val="black"/>
                </a:solidFill>
                <a:latin typeface="Century Gothic"/>
                <a:cs typeface="Century Gothic"/>
              </a:rPr>
              <a:t> </a:t>
            </a:r>
            <a:r>
              <a:rPr sz="825" dirty="0">
                <a:solidFill>
                  <a:prstClr val="black"/>
                </a:solidFill>
                <a:latin typeface="Century Gothic"/>
                <a:cs typeface="Century Gothic"/>
              </a:rPr>
              <a:t>omvendt  Tilpasset satsning mot tillitsvalgte i</a:t>
            </a:r>
            <a:r>
              <a:rPr sz="825" spc="-94" dirty="0">
                <a:solidFill>
                  <a:prstClr val="black"/>
                </a:solidFill>
                <a:latin typeface="Century Gothic"/>
                <a:cs typeface="Century Gothic"/>
              </a:rPr>
              <a:t> </a:t>
            </a:r>
            <a:r>
              <a:rPr sz="825" dirty="0">
                <a:solidFill>
                  <a:prstClr val="black"/>
                </a:solidFill>
                <a:latin typeface="Century Gothic"/>
                <a:cs typeface="Century Gothic"/>
              </a:rPr>
              <a:t>LO</a:t>
            </a:r>
          </a:p>
          <a:p>
            <a:pPr marL="9525" marR="691991" defTabSz="685800">
              <a:spcBef>
                <a:spcPts val="8"/>
              </a:spcBef>
            </a:pPr>
            <a:r>
              <a:rPr sz="825" dirty="0">
                <a:solidFill>
                  <a:prstClr val="black"/>
                </a:solidFill>
                <a:latin typeface="Century Gothic"/>
                <a:cs typeface="Century Gothic"/>
              </a:rPr>
              <a:t>Få Norsk Folkehjelp på agendaen i LOs tillitsvalgtopplæring – forankring og</a:t>
            </a:r>
            <a:r>
              <a:rPr sz="825" spc="-150" dirty="0">
                <a:solidFill>
                  <a:prstClr val="black"/>
                </a:solidFill>
                <a:latin typeface="Century Gothic"/>
                <a:cs typeface="Century Gothic"/>
              </a:rPr>
              <a:t> </a:t>
            </a:r>
            <a:r>
              <a:rPr sz="825" dirty="0">
                <a:solidFill>
                  <a:prstClr val="black"/>
                </a:solidFill>
                <a:latin typeface="Century Gothic"/>
                <a:cs typeface="Century Gothic"/>
              </a:rPr>
              <a:t>utvikling  </a:t>
            </a:r>
            <a:r>
              <a:rPr sz="825" spc="-4" dirty="0">
                <a:solidFill>
                  <a:prstClr val="black"/>
                </a:solidFill>
                <a:latin typeface="Century Gothic"/>
                <a:cs typeface="Century Gothic"/>
              </a:rPr>
              <a:t>Frafallsundersøkelse: </a:t>
            </a:r>
            <a:r>
              <a:rPr sz="825" dirty="0">
                <a:solidFill>
                  <a:prstClr val="black"/>
                </a:solidFill>
                <a:latin typeface="Century Gothic"/>
                <a:cs typeface="Century Gothic"/>
              </a:rPr>
              <a:t>Hvorfor melder medlemmer seg</a:t>
            </a:r>
            <a:r>
              <a:rPr sz="825" spc="-127" dirty="0">
                <a:solidFill>
                  <a:prstClr val="black"/>
                </a:solidFill>
                <a:latin typeface="Century Gothic"/>
                <a:cs typeface="Century Gothic"/>
              </a:rPr>
              <a:t> </a:t>
            </a:r>
            <a:r>
              <a:rPr sz="825" dirty="0">
                <a:solidFill>
                  <a:prstClr val="black"/>
                </a:solidFill>
                <a:latin typeface="Century Gothic"/>
                <a:cs typeface="Century Gothic"/>
              </a:rPr>
              <a:t>ut?</a:t>
            </a:r>
          </a:p>
          <a:p>
            <a:pPr marL="9525" defTabSz="685800">
              <a:spcBef>
                <a:spcPts val="8"/>
              </a:spcBef>
            </a:pPr>
            <a:r>
              <a:rPr sz="825" dirty="0">
                <a:solidFill>
                  <a:prstClr val="black"/>
                </a:solidFill>
                <a:latin typeface="Century Gothic"/>
                <a:cs typeface="Century Gothic"/>
              </a:rPr>
              <a:t>Tiltak for å forhindre</a:t>
            </a:r>
            <a:r>
              <a:rPr sz="825" spc="-60" dirty="0">
                <a:solidFill>
                  <a:prstClr val="black"/>
                </a:solidFill>
                <a:latin typeface="Century Gothic"/>
                <a:cs typeface="Century Gothic"/>
              </a:rPr>
              <a:t> </a:t>
            </a:r>
            <a:r>
              <a:rPr sz="825" dirty="0">
                <a:solidFill>
                  <a:prstClr val="black"/>
                </a:solidFill>
                <a:latin typeface="Century Gothic"/>
                <a:cs typeface="Century Gothic"/>
              </a:rPr>
              <a:t>frafall</a:t>
            </a:r>
          </a:p>
          <a:p>
            <a:pPr marL="9525" defTabSz="685800">
              <a:spcBef>
                <a:spcPts val="4"/>
              </a:spcBef>
            </a:pPr>
            <a:r>
              <a:rPr sz="825" b="1" spc="-4" dirty="0">
                <a:solidFill>
                  <a:prstClr val="black"/>
                </a:solidFill>
                <a:latin typeface="Century Gothic"/>
                <a:cs typeface="Century Gothic"/>
              </a:rPr>
              <a:t>Aktivitet med </a:t>
            </a:r>
            <a:r>
              <a:rPr sz="825" b="1" dirty="0">
                <a:solidFill>
                  <a:prstClr val="black"/>
                </a:solidFill>
                <a:latin typeface="Century Gothic"/>
                <a:cs typeface="Century Gothic"/>
              </a:rPr>
              <a:t>kvalitet til lokallag i </a:t>
            </a:r>
            <a:r>
              <a:rPr sz="825" b="1" spc="-4" dirty="0">
                <a:solidFill>
                  <a:prstClr val="black"/>
                </a:solidFill>
                <a:latin typeface="Century Gothic"/>
                <a:cs typeface="Century Gothic"/>
              </a:rPr>
              <a:t>hele</a:t>
            </a:r>
            <a:r>
              <a:rPr sz="825" b="1" spc="-98" dirty="0">
                <a:solidFill>
                  <a:prstClr val="black"/>
                </a:solidFill>
                <a:latin typeface="Century Gothic"/>
                <a:cs typeface="Century Gothic"/>
              </a:rPr>
              <a:t> </a:t>
            </a:r>
            <a:r>
              <a:rPr sz="825" b="1" dirty="0">
                <a:solidFill>
                  <a:prstClr val="black"/>
                </a:solidFill>
                <a:latin typeface="Century Gothic"/>
                <a:cs typeface="Century Gothic"/>
              </a:rPr>
              <a:t>landet</a:t>
            </a:r>
            <a:endParaRPr sz="825" dirty="0">
              <a:solidFill>
                <a:prstClr val="black"/>
              </a:solidFill>
              <a:latin typeface="Century Gothic"/>
              <a:cs typeface="Century Gothic"/>
            </a:endParaRPr>
          </a:p>
          <a:p>
            <a:pPr marL="9525" defTabSz="685800">
              <a:spcBef>
                <a:spcPts val="4"/>
              </a:spcBef>
            </a:pPr>
            <a:r>
              <a:rPr sz="825" spc="-4" dirty="0">
                <a:solidFill>
                  <a:prstClr val="black"/>
                </a:solidFill>
                <a:latin typeface="Century Gothic"/>
                <a:cs typeface="Century Gothic"/>
              </a:rPr>
              <a:t>Aktiv </a:t>
            </a:r>
            <a:r>
              <a:rPr sz="825" dirty="0">
                <a:solidFill>
                  <a:prstClr val="black"/>
                </a:solidFill>
                <a:latin typeface="Century Gothic"/>
                <a:cs typeface="Century Gothic"/>
              </a:rPr>
              <a:t>tilnærming til etablering av</a:t>
            </a:r>
            <a:r>
              <a:rPr sz="825" spc="-53" dirty="0">
                <a:solidFill>
                  <a:prstClr val="black"/>
                </a:solidFill>
                <a:latin typeface="Century Gothic"/>
                <a:cs typeface="Century Gothic"/>
              </a:rPr>
              <a:t> </a:t>
            </a:r>
            <a:r>
              <a:rPr sz="825" dirty="0">
                <a:solidFill>
                  <a:prstClr val="black"/>
                </a:solidFill>
                <a:latin typeface="Century Gothic"/>
                <a:cs typeface="Century Gothic"/>
              </a:rPr>
              <a:t>lokallag</a:t>
            </a:r>
          </a:p>
          <a:p>
            <a:pPr marL="9525" marR="849154" defTabSz="685800">
              <a:spcBef>
                <a:spcPts val="4"/>
              </a:spcBef>
            </a:pPr>
            <a:r>
              <a:rPr sz="825" dirty="0">
                <a:solidFill>
                  <a:prstClr val="black"/>
                </a:solidFill>
                <a:latin typeface="Century Gothic"/>
                <a:cs typeface="Century Gothic"/>
              </a:rPr>
              <a:t>Pilotprosjekt:</a:t>
            </a:r>
            <a:r>
              <a:rPr sz="825" spc="-34" dirty="0">
                <a:solidFill>
                  <a:prstClr val="black"/>
                </a:solidFill>
                <a:latin typeface="Century Gothic"/>
                <a:cs typeface="Century Gothic"/>
              </a:rPr>
              <a:t> </a:t>
            </a:r>
            <a:r>
              <a:rPr sz="825" dirty="0">
                <a:solidFill>
                  <a:prstClr val="black"/>
                </a:solidFill>
                <a:latin typeface="Century Gothic"/>
                <a:cs typeface="Century Gothic"/>
              </a:rPr>
              <a:t>Nedleggingstruede</a:t>
            </a:r>
            <a:r>
              <a:rPr sz="825" spc="-41" dirty="0">
                <a:solidFill>
                  <a:prstClr val="black"/>
                </a:solidFill>
                <a:latin typeface="Century Gothic"/>
                <a:cs typeface="Century Gothic"/>
              </a:rPr>
              <a:t> </a:t>
            </a:r>
            <a:r>
              <a:rPr sz="825" dirty="0">
                <a:solidFill>
                  <a:prstClr val="black"/>
                </a:solidFill>
                <a:latin typeface="Century Gothic"/>
                <a:cs typeface="Century Gothic"/>
              </a:rPr>
              <a:t>lokallag</a:t>
            </a:r>
            <a:r>
              <a:rPr sz="825" spc="-26" dirty="0">
                <a:solidFill>
                  <a:prstClr val="black"/>
                </a:solidFill>
                <a:latin typeface="Century Gothic"/>
                <a:cs typeface="Century Gothic"/>
              </a:rPr>
              <a:t> </a:t>
            </a:r>
            <a:r>
              <a:rPr sz="825" dirty="0">
                <a:solidFill>
                  <a:prstClr val="black"/>
                </a:solidFill>
                <a:latin typeface="Century Gothic"/>
                <a:cs typeface="Century Gothic"/>
              </a:rPr>
              <a:t>følges</a:t>
            </a:r>
            <a:r>
              <a:rPr sz="825" spc="-23" dirty="0">
                <a:solidFill>
                  <a:prstClr val="black"/>
                </a:solidFill>
                <a:latin typeface="Century Gothic"/>
                <a:cs typeface="Century Gothic"/>
              </a:rPr>
              <a:t> </a:t>
            </a:r>
            <a:r>
              <a:rPr sz="825" dirty="0">
                <a:solidFill>
                  <a:prstClr val="black"/>
                </a:solidFill>
                <a:latin typeface="Century Gothic"/>
                <a:cs typeface="Century Gothic"/>
              </a:rPr>
              <a:t>opp</a:t>
            </a:r>
            <a:r>
              <a:rPr sz="825" spc="-15" dirty="0">
                <a:solidFill>
                  <a:prstClr val="black"/>
                </a:solidFill>
                <a:latin typeface="Century Gothic"/>
                <a:cs typeface="Century Gothic"/>
              </a:rPr>
              <a:t> </a:t>
            </a:r>
            <a:r>
              <a:rPr sz="825" dirty="0">
                <a:solidFill>
                  <a:prstClr val="black"/>
                </a:solidFill>
                <a:latin typeface="Century Gothic"/>
                <a:cs typeface="Century Gothic"/>
              </a:rPr>
              <a:t>direkte</a:t>
            </a:r>
            <a:r>
              <a:rPr sz="825" spc="-34" dirty="0">
                <a:solidFill>
                  <a:prstClr val="black"/>
                </a:solidFill>
                <a:latin typeface="Century Gothic"/>
                <a:cs typeface="Century Gothic"/>
              </a:rPr>
              <a:t> </a:t>
            </a:r>
            <a:r>
              <a:rPr sz="825" dirty="0">
                <a:solidFill>
                  <a:prstClr val="black"/>
                </a:solidFill>
                <a:latin typeface="Century Gothic"/>
                <a:cs typeface="Century Gothic"/>
              </a:rPr>
              <a:t>fra</a:t>
            </a:r>
            <a:r>
              <a:rPr sz="825" spc="-15" dirty="0">
                <a:solidFill>
                  <a:prstClr val="black"/>
                </a:solidFill>
                <a:latin typeface="Century Gothic"/>
                <a:cs typeface="Century Gothic"/>
              </a:rPr>
              <a:t> </a:t>
            </a:r>
            <a:r>
              <a:rPr sz="825" dirty="0">
                <a:solidFill>
                  <a:prstClr val="black"/>
                </a:solidFill>
                <a:latin typeface="Century Gothic"/>
                <a:cs typeface="Century Gothic"/>
              </a:rPr>
              <a:t>administrasjonen  Pilotprosjekt:</a:t>
            </a:r>
            <a:r>
              <a:rPr sz="825" spc="-34" dirty="0">
                <a:solidFill>
                  <a:prstClr val="black"/>
                </a:solidFill>
                <a:latin typeface="Century Gothic"/>
                <a:cs typeface="Century Gothic"/>
              </a:rPr>
              <a:t> </a:t>
            </a:r>
            <a:r>
              <a:rPr sz="825" dirty="0">
                <a:solidFill>
                  <a:prstClr val="black"/>
                </a:solidFill>
                <a:latin typeface="Century Gothic"/>
                <a:cs typeface="Century Gothic"/>
              </a:rPr>
              <a:t>ekstra</a:t>
            </a:r>
            <a:r>
              <a:rPr sz="825" spc="-30" dirty="0">
                <a:solidFill>
                  <a:prstClr val="black"/>
                </a:solidFill>
                <a:latin typeface="Century Gothic"/>
                <a:cs typeface="Century Gothic"/>
              </a:rPr>
              <a:t> </a:t>
            </a:r>
            <a:r>
              <a:rPr sz="825" dirty="0">
                <a:solidFill>
                  <a:prstClr val="black"/>
                </a:solidFill>
                <a:latin typeface="Century Gothic"/>
                <a:cs typeface="Century Gothic"/>
              </a:rPr>
              <a:t>bistand</a:t>
            </a:r>
            <a:r>
              <a:rPr sz="825" spc="-15" dirty="0">
                <a:solidFill>
                  <a:prstClr val="black"/>
                </a:solidFill>
                <a:latin typeface="Century Gothic"/>
                <a:cs typeface="Century Gothic"/>
              </a:rPr>
              <a:t> </a:t>
            </a:r>
            <a:r>
              <a:rPr sz="825" dirty="0">
                <a:solidFill>
                  <a:prstClr val="black"/>
                </a:solidFill>
                <a:latin typeface="Century Gothic"/>
                <a:cs typeface="Century Gothic"/>
              </a:rPr>
              <a:t>til</a:t>
            </a:r>
            <a:r>
              <a:rPr sz="825" spc="-8" dirty="0">
                <a:solidFill>
                  <a:prstClr val="black"/>
                </a:solidFill>
                <a:latin typeface="Century Gothic"/>
                <a:cs typeface="Century Gothic"/>
              </a:rPr>
              <a:t> </a:t>
            </a:r>
            <a:r>
              <a:rPr sz="825" dirty="0">
                <a:solidFill>
                  <a:prstClr val="black"/>
                </a:solidFill>
                <a:latin typeface="Century Gothic"/>
                <a:cs typeface="Century Gothic"/>
              </a:rPr>
              <a:t>lokallagene</a:t>
            </a:r>
            <a:r>
              <a:rPr sz="825" spc="-30" dirty="0">
                <a:solidFill>
                  <a:prstClr val="black"/>
                </a:solidFill>
                <a:latin typeface="Century Gothic"/>
                <a:cs typeface="Century Gothic"/>
              </a:rPr>
              <a:t> </a:t>
            </a:r>
            <a:r>
              <a:rPr sz="825" dirty="0">
                <a:solidFill>
                  <a:prstClr val="black"/>
                </a:solidFill>
                <a:latin typeface="Century Gothic"/>
                <a:cs typeface="Century Gothic"/>
              </a:rPr>
              <a:t>som ønsker</a:t>
            </a:r>
            <a:r>
              <a:rPr sz="825" spc="-30" dirty="0">
                <a:solidFill>
                  <a:prstClr val="black"/>
                </a:solidFill>
                <a:latin typeface="Century Gothic"/>
                <a:cs typeface="Century Gothic"/>
              </a:rPr>
              <a:t> </a:t>
            </a:r>
            <a:r>
              <a:rPr sz="825" dirty="0">
                <a:solidFill>
                  <a:prstClr val="black"/>
                </a:solidFill>
                <a:latin typeface="Century Gothic"/>
                <a:cs typeface="Century Gothic"/>
              </a:rPr>
              <a:t>å</a:t>
            </a:r>
            <a:r>
              <a:rPr sz="825" spc="-11" dirty="0">
                <a:solidFill>
                  <a:prstClr val="black"/>
                </a:solidFill>
                <a:latin typeface="Century Gothic"/>
                <a:cs typeface="Century Gothic"/>
              </a:rPr>
              <a:t> </a:t>
            </a:r>
            <a:r>
              <a:rPr sz="825" dirty="0">
                <a:solidFill>
                  <a:prstClr val="black"/>
                </a:solidFill>
                <a:latin typeface="Century Gothic"/>
                <a:cs typeface="Century Gothic"/>
              </a:rPr>
              <a:t>gjøre</a:t>
            </a:r>
            <a:r>
              <a:rPr sz="825" spc="-30" dirty="0">
                <a:solidFill>
                  <a:prstClr val="black"/>
                </a:solidFill>
                <a:latin typeface="Century Gothic"/>
                <a:cs typeface="Century Gothic"/>
              </a:rPr>
              <a:t> </a:t>
            </a:r>
            <a:r>
              <a:rPr sz="825" dirty="0">
                <a:solidFill>
                  <a:prstClr val="black"/>
                </a:solidFill>
                <a:latin typeface="Century Gothic"/>
                <a:cs typeface="Century Gothic"/>
              </a:rPr>
              <a:t>mer</a:t>
            </a:r>
          </a:p>
          <a:p>
            <a:pPr marL="9525" defTabSz="685800">
              <a:spcBef>
                <a:spcPts val="8"/>
              </a:spcBef>
            </a:pPr>
            <a:r>
              <a:rPr sz="825" dirty="0">
                <a:solidFill>
                  <a:prstClr val="black"/>
                </a:solidFill>
                <a:latin typeface="Century Gothic"/>
                <a:cs typeface="Century Gothic"/>
              </a:rPr>
              <a:t>Utrede:</a:t>
            </a:r>
            <a:r>
              <a:rPr sz="825" spc="-26" dirty="0">
                <a:solidFill>
                  <a:prstClr val="black"/>
                </a:solidFill>
                <a:latin typeface="Century Gothic"/>
                <a:cs typeface="Century Gothic"/>
              </a:rPr>
              <a:t> </a:t>
            </a:r>
            <a:r>
              <a:rPr sz="825" dirty="0">
                <a:solidFill>
                  <a:prstClr val="black"/>
                </a:solidFill>
                <a:latin typeface="Century Gothic"/>
                <a:cs typeface="Century Gothic"/>
              </a:rPr>
              <a:t>Muligheter</a:t>
            </a:r>
            <a:r>
              <a:rPr sz="825" spc="-30" dirty="0">
                <a:solidFill>
                  <a:prstClr val="black"/>
                </a:solidFill>
                <a:latin typeface="Century Gothic"/>
                <a:cs typeface="Century Gothic"/>
              </a:rPr>
              <a:t> </a:t>
            </a:r>
            <a:r>
              <a:rPr sz="825" dirty="0">
                <a:solidFill>
                  <a:prstClr val="black"/>
                </a:solidFill>
                <a:latin typeface="Century Gothic"/>
                <a:cs typeface="Century Gothic"/>
              </a:rPr>
              <a:t>for</a:t>
            </a:r>
            <a:r>
              <a:rPr sz="825" spc="-4" dirty="0">
                <a:solidFill>
                  <a:prstClr val="black"/>
                </a:solidFill>
                <a:latin typeface="Century Gothic"/>
                <a:cs typeface="Century Gothic"/>
              </a:rPr>
              <a:t> </a:t>
            </a:r>
            <a:r>
              <a:rPr sz="825" dirty="0">
                <a:solidFill>
                  <a:prstClr val="black"/>
                </a:solidFill>
                <a:latin typeface="Century Gothic"/>
                <a:cs typeface="Century Gothic"/>
              </a:rPr>
              <a:t>digitalisering</a:t>
            </a:r>
            <a:r>
              <a:rPr sz="825" spc="-34" dirty="0">
                <a:solidFill>
                  <a:prstClr val="black"/>
                </a:solidFill>
                <a:latin typeface="Century Gothic"/>
                <a:cs typeface="Century Gothic"/>
              </a:rPr>
              <a:t> </a:t>
            </a:r>
            <a:r>
              <a:rPr sz="825" dirty="0">
                <a:solidFill>
                  <a:prstClr val="black"/>
                </a:solidFill>
                <a:latin typeface="Century Gothic"/>
                <a:cs typeface="Century Gothic"/>
              </a:rPr>
              <a:t>og</a:t>
            </a:r>
            <a:r>
              <a:rPr sz="825" spc="-15" dirty="0">
                <a:solidFill>
                  <a:prstClr val="black"/>
                </a:solidFill>
                <a:latin typeface="Century Gothic"/>
                <a:cs typeface="Century Gothic"/>
              </a:rPr>
              <a:t> </a:t>
            </a:r>
            <a:r>
              <a:rPr sz="825" dirty="0">
                <a:solidFill>
                  <a:prstClr val="black"/>
                </a:solidFill>
                <a:latin typeface="Century Gothic"/>
                <a:cs typeface="Century Gothic"/>
              </a:rPr>
              <a:t>lokallagenes</a:t>
            </a:r>
            <a:r>
              <a:rPr sz="825" spc="-30" dirty="0">
                <a:solidFill>
                  <a:prstClr val="black"/>
                </a:solidFill>
                <a:latin typeface="Century Gothic"/>
                <a:cs typeface="Century Gothic"/>
              </a:rPr>
              <a:t> </a:t>
            </a:r>
            <a:r>
              <a:rPr sz="825" dirty="0">
                <a:solidFill>
                  <a:prstClr val="black"/>
                </a:solidFill>
                <a:latin typeface="Century Gothic"/>
                <a:cs typeface="Century Gothic"/>
              </a:rPr>
              <a:t>ønsker/behov</a:t>
            </a:r>
            <a:r>
              <a:rPr sz="825" spc="-34" dirty="0">
                <a:solidFill>
                  <a:prstClr val="black"/>
                </a:solidFill>
                <a:latin typeface="Century Gothic"/>
                <a:cs typeface="Century Gothic"/>
              </a:rPr>
              <a:t> </a:t>
            </a:r>
            <a:r>
              <a:rPr sz="825" dirty="0">
                <a:solidFill>
                  <a:prstClr val="black"/>
                </a:solidFill>
                <a:latin typeface="Century Gothic"/>
                <a:cs typeface="Century Gothic"/>
              </a:rPr>
              <a:t>i møte</a:t>
            </a:r>
            <a:r>
              <a:rPr sz="825" spc="-4" dirty="0">
                <a:solidFill>
                  <a:prstClr val="black"/>
                </a:solidFill>
                <a:latin typeface="Century Gothic"/>
                <a:cs typeface="Century Gothic"/>
              </a:rPr>
              <a:t> </a:t>
            </a:r>
            <a:r>
              <a:rPr sz="825" dirty="0">
                <a:solidFill>
                  <a:prstClr val="black"/>
                </a:solidFill>
                <a:latin typeface="Century Gothic"/>
                <a:cs typeface="Century Gothic"/>
              </a:rPr>
              <a:t>med</a:t>
            </a:r>
            <a:r>
              <a:rPr sz="825" spc="-11" dirty="0">
                <a:solidFill>
                  <a:prstClr val="black"/>
                </a:solidFill>
                <a:latin typeface="Century Gothic"/>
                <a:cs typeface="Century Gothic"/>
              </a:rPr>
              <a:t> </a:t>
            </a:r>
            <a:r>
              <a:rPr sz="825" dirty="0">
                <a:solidFill>
                  <a:prstClr val="black"/>
                </a:solidFill>
                <a:latin typeface="Century Gothic"/>
                <a:cs typeface="Century Gothic"/>
              </a:rPr>
              <a:t>NF</a:t>
            </a:r>
          </a:p>
          <a:p>
            <a:pPr marL="9525" defTabSz="685800">
              <a:spcBef>
                <a:spcPts val="4"/>
              </a:spcBef>
            </a:pPr>
            <a:r>
              <a:rPr sz="825" b="1" spc="-4" dirty="0">
                <a:solidFill>
                  <a:prstClr val="black"/>
                </a:solidFill>
                <a:latin typeface="Century Gothic"/>
                <a:cs typeface="Century Gothic"/>
              </a:rPr>
              <a:t>Tydelig sammenheng mellom </a:t>
            </a:r>
            <a:r>
              <a:rPr sz="825" b="1" dirty="0">
                <a:solidFill>
                  <a:prstClr val="black"/>
                </a:solidFill>
                <a:latin typeface="Century Gothic"/>
                <a:cs typeface="Century Gothic"/>
              </a:rPr>
              <a:t>internasjonal og nasjonal</a:t>
            </a:r>
            <a:r>
              <a:rPr sz="825" b="1" spc="-53" dirty="0">
                <a:solidFill>
                  <a:prstClr val="black"/>
                </a:solidFill>
                <a:latin typeface="Century Gothic"/>
                <a:cs typeface="Century Gothic"/>
              </a:rPr>
              <a:t> </a:t>
            </a:r>
            <a:r>
              <a:rPr sz="825" b="1" spc="-4" dirty="0">
                <a:solidFill>
                  <a:prstClr val="black"/>
                </a:solidFill>
                <a:latin typeface="Century Gothic"/>
                <a:cs typeface="Century Gothic"/>
              </a:rPr>
              <a:t>aktivitet</a:t>
            </a:r>
            <a:endParaRPr sz="825" dirty="0">
              <a:solidFill>
                <a:prstClr val="black"/>
              </a:solidFill>
              <a:latin typeface="Century Gothic"/>
              <a:cs typeface="Century Gothic"/>
            </a:endParaRPr>
          </a:p>
          <a:p>
            <a:pPr marL="9525" defTabSz="685800">
              <a:spcBef>
                <a:spcPts val="4"/>
              </a:spcBef>
            </a:pPr>
            <a:r>
              <a:rPr sz="825" dirty="0">
                <a:solidFill>
                  <a:prstClr val="black"/>
                </a:solidFill>
                <a:latin typeface="Century Gothic"/>
                <a:cs typeface="Century Gothic"/>
              </a:rPr>
              <a:t>Tilrettelegge for samarbeid mellom lokallag og internasjonal</a:t>
            </a:r>
            <a:r>
              <a:rPr sz="825" spc="-146" dirty="0">
                <a:solidFill>
                  <a:prstClr val="black"/>
                </a:solidFill>
                <a:latin typeface="Century Gothic"/>
                <a:cs typeface="Century Gothic"/>
              </a:rPr>
              <a:t> </a:t>
            </a:r>
            <a:r>
              <a:rPr sz="825" dirty="0">
                <a:solidFill>
                  <a:prstClr val="black"/>
                </a:solidFill>
                <a:latin typeface="Century Gothic"/>
                <a:cs typeface="Century Gothic"/>
              </a:rPr>
              <a:t>aktivitet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9C350"/>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C59C6B-90A3-47D3-97B7-E800593022BA}"/>
              </a:ext>
            </a:extLst>
          </p:cNvPr>
          <p:cNvSpPr txBox="1"/>
          <p:nvPr/>
        </p:nvSpPr>
        <p:spPr>
          <a:xfrm>
            <a:off x="1259632" y="2564904"/>
            <a:ext cx="6624736" cy="584775"/>
          </a:xfrm>
          <a:prstGeom prst="rect">
            <a:avLst/>
          </a:prstGeom>
          <a:noFill/>
        </p:spPr>
        <p:txBody>
          <a:bodyPr wrap="square" rtlCol="0">
            <a:spAutoFit/>
          </a:bodyPr>
          <a:lstStyle/>
          <a:p>
            <a:pPr algn="ctr"/>
            <a:r>
              <a:rPr lang="nb-NO" sz="3200" b="1" dirty="0">
                <a:solidFill>
                  <a:schemeClr val="bg1"/>
                </a:solidFill>
              </a:rPr>
              <a:t>SOLIDARITET I PRAKSIS</a:t>
            </a:r>
            <a:endParaRPr lang="en-US" sz="3200" b="1" dirty="0">
              <a:solidFill>
                <a:schemeClr val="bg1"/>
              </a:solidFill>
            </a:endParaRPr>
          </a:p>
        </p:txBody>
      </p:sp>
    </p:spTree>
    <p:extLst>
      <p:ext uri="{BB962C8B-B14F-4D97-AF65-F5344CB8AC3E}">
        <p14:creationId xmlns:p14="http://schemas.microsoft.com/office/powerpoint/2010/main" val="1015399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87F15-FE5D-4656-ADBE-7A371DF9B268}"/>
              </a:ext>
            </a:extLst>
          </p:cNvPr>
          <p:cNvSpPr>
            <a:spLocks noGrp="1"/>
          </p:cNvSpPr>
          <p:nvPr>
            <p:ph type="title"/>
          </p:nvPr>
        </p:nvSpPr>
        <p:spPr>
          <a:xfrm>
            <a:off x="457200" y="381000"/>
            <a:ext cx="8435280" cy="1152486"/>
          </a:xfrm>
        </p:spPr>
        <p:txBody>
          <a:bodyPr>
            <a:noAutofit/>
          </a:bodyPr>
          <a:lstStyle/>
          <a:p>
            <a:r>
              <a:rPr lang="nb-NO" sz="3200" b="1" dirty="0"/>
              <a:t>OVERORDNA PRIORITERINGER FRA LANDSMØTET</a:t>
            </a:r>
          </a:p>
        </p:txBody>
      </p:sp>
      <p:sp>
        <p:nvSpPr>
          <p:cNvPr id="3" name="Content Placeholder 2">
            <a:extLst>
              <a:ext uri="{FF2B5EF4-FFF2-40B4-BE49-F238E27FC236}">
                <a16:creationId xmlns:a16="http://schemas.microsoft.com/office/drawing/2014/main" id="{41AB132A-DCF8-43AF-AF06-38466EE0E2F3}"/>
              </a:ext>
            </a:extLst>
          </p:cNvPr>
          <p:cNvSpPr>
            <a:spLocks noGrp="1"/>
          </p:cNvSpPr>
          <p:nvPr>
            <p:ph idx="1"/>
          </p:nvPr>
        </p:nvSpPr>
        <p:spPr>
          <a:xfrm>
            <a:off x="457200" y="1686507"/>
            <a:ext cx="4752528" cy="3830725"/>
          </a:xfrm>
        </p:spPr>
        <p:txBody>
          <a:bodyPr>
            <a:normAutofit fontScale="77500" lnSpcReduction="20000"/>
          </a:bodyPr>
          <a:lstStyle/>
          <a:p>
            <a:r>
              <a:rPr lang="nb-NO" dirty="0"/>
              <a:t>Norsk Folkehjelp skal vokse med 50% (medlemsvekst) </a:t>
            </a:r>
            <a:br>
              <a:rPr lang="nb-NO" dirty="0"/>
            </a:br>
            <a:endParaRPr lang="no-NO" dirty="0"/>
          </a:p>
          <a:p>
            <a:pPr lvl="0"/>
            <a:r>
              <a:rPr lang="nb-NO" dirty="0"/>
              <a:t>Norsk Folkehjelp skal øke sin synlighet betraktelig </a:t>
            </a:r>
            <a:br>
              <a:rPr lang="nb-NO" dirty="0"/>
            </a:br>
            <a:endParaRPr lang="no-NO" dirty="0"/>
          </a:p>
          <a:p>
            <a:pPr lvl="0"/>
            <a:r>
              <a:rPr lang="nb-NO" dirty="0"/>
              <a:t>Det skal være attraktivt og enkelt å være frivillig</a:t>
            </a:r>
            <a:br>
              <a:rPr lang="nb-NO" dirty="0"/>
            </a:br>
            <a:endParaRPr lang="no-NO" dirty="0"/>
          </a:p>
          <a:p>
            <a:pPr lvl="0"/>
            <a:r>
              <a:rPr lang="nb-NO" dirty="0"/>
              <a:t>Norsk Folkehjelp må utvikle sammenhengen mellom vårt nasjonale og internasjonale arbeid</a:t>
            </a:r>
          </a:p>
        </p:txBody>
      </p:sp>
      <p:sp>
        <p:nvSpPr>
          <p:cNvPr id="4" name="Slide Number Placeholder 3">
            <a:extLst>
              <a:ext uri="{FF2B5EF4-FFF2-40B4-BE49-F238E27FC236}">
                <a16:creationId xmlns:a16="http://schemas.microsoft.com/office/drawing/2014/main" id="{00B08462-B23F-4208-BD70-15C0A66E3D70}"/>
              </a:ext>
            </a:extLst>
          </p:cNvPr>
          <p:cNvSpPr>
            <a:spLocks noGrp="1"/>
          </p:cNvSpPr>
          <p:nvPr>
            <p:ph type="sldNum" sz="quarter" idx="12"/>
          </p:nvPr>
        </p:nvSpPr>
        <p:spPr/>
        <p:txBody>
          <a:bodyPr/>
          <a:lstStyle/>
          <a:p>
            <a:pPr>
              <a:defRPr/>
            </a:pPr>
            <a:fld id="{15BF4DF8-0BA5-4C17-8288-261077C00398}" type="slidenum">
              <a:rPr lang="nb-NO" smtClean="0"/>
              <a:pPr>
                <a:defRPr/>
              </a:pPr>
              <a:t>2</a:t>
            </a:fld>
            <a:endParaRPr lang="nb-NO" dirty="0"/>
          </a:p>
        </p:txBody>
      </p:sp>
      <p:pic>
        <p:nvPicPr>
          <p:cNvPr id="5" name="Picture 4">
            <a:extLst>
              <a:ext uri="{FF2B5EF4-FFF2-40B4-BE49-F238E27FC236}">
                <a16:creationId xmlns:a16="http://schemas.microsoft.com/office/drawing/2014/main" id="{E14C016E-A5F6-4A7D-8716-E7248E134B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54297">
            <a:off x="5113092" y="1201357"/>
            <a:ext cx="3944354" cy="4382615"/>
          </a:xfrm>
          <a:prstGeom prst="rect">
            <a:avLst/>
          </a:prstGeom>
        </p:spPr>
      </p:pic>
    </p:spTree>
    <p:extLst>
      <p:ext uri="{BB962C8B-B14F-4D97-AF65-F5344CB8AC3E}">
        <p14:creationId xmlns:p14="http://schemas.microsoft.com/office/powerpoint/2010/main" val="3602481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BE7101-E6CF-4A59-8764-DF28A0AC555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857" r="5377"/>
          <a:stretch/>
        </p:blipFill>
        <p:spPr>
          <a:xfrm>
            <a:off x="3511843" y="1916832"/>
            <a:ext cx="5371471" cy="32611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8" name="Object 7" hidden="1">
            <a:extLst>
              <a:ext uri="{FF2B5EF4-FFF2-40B4-BE49-F238E27FC236}">
                <a16:creationId xmlns:a16="http://schemas.microsoft.com/office/drawing/2014/main" id="{631E4BCD-C3C5-43F6-8267-0EB5362FB04D}"/>
              </a:ext>
            </a:extLst>
          </p:cNvPr>
          <p:cNvGraphicFramePr>
            <a:graphicFrameLocks noChangeAspect="1"/>
          </p:cNvGraphicFramePr>
          <p:nvPr>
            <p:custDataLst>
              <p:tags r:id="rId2"/>
            </p:custDataLst>
            <p:ext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spid="_x0000_s2052" name="think-cell Slide" r:id="rId5" imgW="473" imgH="473" progId="TCLayout.ActiveDocument.1">
                  <p:embed/>
                </p:oleObj>
              </mc:Choice>
              <mc:Fallback>
                <p:oleObj name="think-cell Slide" r:id="rId5" imgW="473" imgH="473" progId="TCLayout.ActiveDocument.1">
                  <p:embed/>
                  <p:pic>
                    <p:nvPicPr>
                      <p:cNvPr id="8" name="Object 7" hidden="1">
                        <a:extLst>
                          <a:ext uri="{FF2B5EF4-FFF2-40B4-BE49-F238E27FC236}">
                            <a16:creationId xmlns:a16="http://schemas.microsoft.com/office/drawing/2014/main" id="{631E4BCD-C3C5-43F6-8267-0EB5362FB04D}"/>
                          </a:ext>
                        </a:extLst>
                      </p:cNvPr>
                      <p:cNvPicPr/>
                      <p:nvPr/>
                    </p:nvPicPr>
                    <p:blipFill>
                      <a:blip r:embed="rId6"/>
                      <a:stretch>
                        <a:fillRect/>
                      </a:stretch>
                    </p:blipFill>
                    <p:spPr>
                      <a:xfrm>
                        <a:off x="1191" y="858441"/>
                        <a:ext cx="1191" cy="1191"/>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CB600449-5B63-4EA9-90B8-7C56B5AFE8D1}"/>
              </a:ext>
            </a:extLst>
          </p:cNvPr>
          <p:cNvSpPr>
            <a:spLocks noGrp="1"/>
          </p:cNvSpPr>
          <p:nvPr>
            <p:ph type="body" sz="quarter" idx="14"/>
          </p:nvPr>
        </p:nvSpPr>
        <p:spPr>
          <a:xfrm>
            <a:off x="179512" y="548680"/>
            <a:ext cx="8568951" cy="1036263"/>
          </a:xfrm>
        </p:spPr>
        <p:txBody>
          <a:bodyPr>
            <a:noAutofit/>
          </a:bodyPr>
          <a:lstStyle/>
          <a:p>
            <a:pPr algn="ctr"/>
            <a:r>
              <a:rPr lang="nb-NO" sz="3200" dirty="0">
                <a:solidFill>
                  <a:schemeClr val="tx2"/>
                </a:solidFill>
              </a:rPr>
              <a:t>NORSK FOLKEHJELPS STRATEGI </a:t>
            </a:r>
            <a:br>
              <a:rPr lang="nb-NO" sz="3200" dirty="0">
                <a:solidFill>
                  <a:schemeClr val="tx2"/>
                </a:solidFill>
              </a:rPr>
            </a:br>
            <a:r>
              <a:rPr lang="nb-NO" sz="3200" dirty="0">
                <a:solidFill>
                  <a:schemeClr val="tx2"/>
                </a:solidFill>
              </a:rPr>
              <a:t>2020-2023</a:t>
            </a:r>
          </a:p>
        </p:txBody>
      </p:sp>
      <p:sp>
        <p:nvSpPr>
          <p:cNvPr id="3" name="Slide Number Placeholder 2">
            <a:extLst>
              <a:ext uri="{FF2B5EF4-FFF2-40B4-BE49-F238E27FC236}">
                <a16:creationId xmlns:a16="http://schemas.microsoft.com/office/drawing/2014/main" id="{BEFEC812-11AD-40C9-A11E-77D5139ABDBF}"/>
              </a:ext>
            </a:extLst>
          </p:cNvPr>
          <p:cNvSpPr>
            <a:spLocks noGrp="1"/>
          </p:cNvSpPr>
          <p:nvPr>
            <p:ph type="sldNum" sz="quarter" idx="15"/>
          </p:nvPr>
        </p:nvSpPr>
        <p:spPr/>
        <p:txBody>
          <a:bodyPr/>
          <a:lstStyle/>
          <a:p>
            <a:pPr>
              <a:defRPr/>
            </a:pPr>
            <a:fld id="{AE73B1C1-59DE-4C7B-960B-B927626E0042}" type="slidenum">
              <a:rPr lang="nb-NO" smtClean="0"/>
              <a:pPr>
                <a:defRPr/>
              </a:pPr>
              <a:t>3</a:t>
            </a:fld>
            <a:endParaRPr lang="nb-NO" dirty="0"/>
          </a:p>
        </p:txBody>
      </p:sp>
      <p:sp>
        <p:nvSpPr>
          <p:cNvPr id="6" name="TextBox 5">
            <a:extLst>
              <a:ext uri="{FF2B5EF4-FFF2-40B4-BE49-F238E27FC236}">
                <a16:creationId xmlns:a16="http://schemas.microsoft.com/office/drawing/2014/main" id="{ED67B056-4F39-4E65-A4C7-7AC8E2A07DBD}"/>
              </a:ext>
            </a:extLst>
          </p:cNvPr>
          <p:cNvSpPr txBox="1"/>
          <p:nvPr/>
        </p:nvSpPr>
        <p:spPr>
          <a:xfrm>
            <a:off x="242496" y="2012717"/>
            <a:ext cx="3093224" cy="3165222"/>
          </a:xfrm>
          <a:prstGeom prst="rect">
            <a:avLst/>
          </a:prstGeom>
        </p:spPr>
        <p:txBody>
          <a:bodyPr vert="horz" wrap="square" lIns="0" tIns="0" rIns="0" bIns="0" rtlCol="0" anchor="ctr">
            <a:noAutofit/>
          </a:bodyPr>
          <a:lstStyle/>
          <a:p>
            <a:pPr marL="342900" indent="-342900">
              <a:buFont typeface="+mj-lt"/>
              <a:buAutoNum type="arabicPeriod"/>
            </a:pPr>
            <a:r>
              <a:rPr lang="nb-NO" sz="2000" b="1" dirty="0"/>
              <a:t>Norsk Folkehjelps strategiske fortelling</a:t>
            </a:r>
            <a:br>
              <a:rPr lang="nb-NO" sz="2000" b="1" dirty="0"/>
            </a:br>
            <a:endParaRPr lang="nb-NO" sz="2000" b="1" dirty="0"/>
          </a:p>
          <a:p>
            <a:pPr marL="342900" indent="-342900">
              <a:buFont typeface="+mj-lt"/>
              <a:buAutoNum type="arabicPeriod"/>
            </a:pPr>
            <a:r>
              <a:rPr lang="nb-NO" sz="2000" b="1" dirty="0"/>
              <a:t>Utfordringer i strategiperioden</a:t>
            </a:r>
            <a:br>
              <a:rPr lang="nb-NO" sz="2000" b="1" dirty="0"/>
            </a:br>
            <a:endParaRPr lang="nb-NO" sz="2000" b="1" dirty="0"/>
          </a:p>
          <a:p>
            <a:pPr marL="342900" indent="-342900">
              <a:buFont typeface="+mj-lt"/>
              <a:buAutoNum type="arabicPeriod"/>
            </a:pPr>
            <a:r>
              <a:rPr lang="nb-NO" sz="2000" b="1" dirty="0"/>
              <a:t>Delstrategier</a:t>
            </a:r>
            <a:br>
              <a:rPr lang="nb-NO" sz="2000" b="1" dirty="0"/>
            </a:br>
            <a:endParaRPr lang="nb-NO" sz="2000" b="1" dirty="0"/>
          </a:p>
          <a:p>
            <a:pPr marL="342900" indent="-342900">
              <a:buFont typeface="+mj-lt"/>
              <a:buAutoNum type="arabicPeriod"/>
            </a:pPr>
            <a:r>
              <a:rPr lang="nb-NO" sz="2000" b="1" dirty="0"/>
              <a:t>Gjennomføringsplaner</a:t>
            </a:r>
          </a:p>
          <a:p>
            <a:endParaRPr lang="nb-NO" sz="1500" dirty="0"/>
          </a:p>
        </p:txBody>
      </p:sp>
    </p:spTree>
    <p:extLst>
      <p:ext uri="{BB962C8B-B14F-4D97-AF65-F5344CB8AC3E}">
        <p14:creationId xmlns:p14="http://schemas.microsoft.com/office/powerpoint/2010/main" val="3201153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372F8-F65A-4517-9792-E950C0A61BCB}"/>
              </a:ext>
            </a:extLst>
          </p:cNvPr>
          <p:cNvSpPr>
            <a:spLocks noGrp="1"/>
          </p:cNvSpPr>
          <p:nvPr>
            <p:ph type="title"/>
            <p:extLst/>
          </p:nvPr>
        </p:nvSpPr>
        <p:spPr>
          <a:xfrm>
            <a:off x="270148" y="238337"/>
            <a:ext cx="5861629" cy="813045"/>
          </a:xfrm>
        </p:spPr>
        <p:txBody>
          <a:bodyPr>
            <a:noAutofit/>
          </a:bodyPr>
          <a:lstStyle/>
          <a:p>
            <a:r>
              <a:rPr lang="nb-NO" sz="3200" b="1" dirty="0">
                <a:cs typeface="Arial"/>
              </a:rPr>
              <a:t>HVA STRATEGIEN IKKE ER</a:t>
            </a:r>
          </a:p>
        </p:txBody>
      </p:sp>
      <p:sp>
        <p:nvSpPr>
          <p:cNvPr id="3" name="Content Placeholder 2">
            <a:extLst>
              <a:ext uri="{FF2B5EF4-FFF2-40B4-BE49-F238E27FC236}">
                <a16:creationId xmlns:a16="http://schemas.microsoft.com/office/drawing/2014/main" id="{FE24B374-58DD-446D-9229-0F27E3CD9D49}"/>
              </a:ext>
            </a:extLst>
          </p:cNvPr>
          <p:cNvSpPr>
            <a:spLocks noGrp="1"/>
          </p:cNvSpPr>
          <p:nvPr>
            <p:ph idx="1"/>
            <p:extLst/>
          </p:nvPr>
        </p:nvSpPr>
        <p:spPr>
          <a:xfrm>
            <a:off x="313166" y="1413450"/>
            <a:ext cx="5151555" cy="4320480"/>
          </a:xfrm>
        </p:spPr>
        <p:txBody>
          <a:bodyPr vert="horz" lIns="91440" tIns="45720" rIns="91440" bIns="45720" rtlCol="0" anchor="t">
            <a:normAutofit fontScale="92500" lnSpcReduction="10000"/>
          </a:bodyPr>
          <a:lstStyle/>
          <a:p>
            <a:pPr marL="0" indent="0">
              <a:buNone/>
            </a:pPr>
            <a:r>
              <a:rPr lang="nb-NO" sz="2600" dirty="0">
                <a:cs typeface="Arial"/>
              </a:rPr>
              <a:t>Dette er verken budsjett eller handlingsplan. </a:t>
            </a:r>
            <a:endParaRPr lang="en-US" sz="2600" dirty="0">
              <a:cs typeface="Arial"/>
            </a:endParaRPr>
          </a:p>
          <a:p>
            <a:pPr marL="0" indent="0">
              <a:buNone/>
            </a:pPr>
            <a:r>
              <a:rPr lang="nb-NO" sz="2600" dirty="0">
                <a:cs typeface="Arial"/>
              </a:rPr>
              <a:t>Strategien peker retning, mens handlingsplanen viser hva som skal til for å bevege oss i den retningen og budsjettet gjør de økonomiske prioriteringene. </a:t>
            </a:r>
            <a:endParaRPr lang="en-US" sz="2600" dirty="0">
              <a:cs typeface="Arial"/>
            </a:endParaRPr>
          </a:p>
          <a:p>
            <a:pPr marL="0" indent="0">
              <a:buNone/>
            </a:pPr>
            <a:endParaRPr lang="nb-NO" sz="2600" dirty="0">
              <a:cs typeface="Arial"/>
            </a:endParaRPr>
          </a:p>
          <a:p>
            <a:pPr marL="0" indent="0">
              <a:buNone/>
            </a:pPr>
            <a:r>
              <a:rPr lang="nb-NO" sz="2600" b="1" dirty="0">
                <a:cs typeface="Arial"/>
              </a:rPr>
              <a:t>Strategien er et kompass vi navigerer etter</a:t>
            </a:r>
            <a:r>
              <a:rPr lang="nb-NO" sz="2600" dirty="0">
                <a:cs typeface="Arial"/>
              </a:rPr>
              <a:t>, ikke et framkomstmiddel som tar oss dit</a:t>
            </a:r>
          </a:p>
          <a:p>
            <a:pPr marL="0" indent="0">
              <a:buNone/>
            </a:pPr>
            <a:endParaRPr lang="nb-NO" dirty="0">
              <a:cs typeface="Arial"/>
            </a:endParaRPr>
          </a:p>
          <a:p>
            <a:pPr marL="0" indent="0">
              <a:buNone/>
            </a:pPr>
            <a:endParaRPr dirty="0">
              <a:cs typeface="Arial"/>
            </a:endParaRPr>
          </a:p>
        </p:txBody>
      </p:sp>
      <p:sp>
        <p:nvSpPr>
          <p:cNvPr id="4" name="Date Placeholder 3">
            <a:extLst>
              <a:ext uri="{FF2B5EF4-FFF2-40B4-BE49-F238E27FC236}">
                <a16:creationId xmlns:a16="http://schemas.microsoft.com/office/drawing/2014/main" id="{5E031010-E108-44CF-AD45-3CB10C7FDDD5}"/>
              </a:ext>
            </a:extLst>
          </p:cNvPr>
          <p:cNvSpPr>
            <a:spLocks noGrp="1"/>
          </p:cNvSpPr>
          <p:nvPr>
            <p:ph type="dt" sz="half" idx="10"/>
          </p:nvPr>
        </p:nvSpPr>
        <p:spPr/>
        <p:txBody>
          <a:bodyPr/>
          <a:lstStyle/>
          <a:p>
            <a:fld id="{802C859E-D5AF-4356-9370-EB6368A27AEB}" type="datetime1">
              <a:rPr lang="nb-NO" smtClean="0"/>
              <a:pPr/>
              <a:t>05.02.2021</a:t>
            </a:fld>
            <a:endParaRPr lang="en-US" dirty="0"/>
          </a:p>
        </p:txBody>
      </p:sp>
      <p:sp>
        <p:nvSpPr>
          <p:cNvPr id="5" name="Footer Placeholder 4">
            <a:extLst>
              <a:ext uri="{FF2B5EF4-FFF2-40B4-BE49-F238E27FC236}">
                <a16:creationId xmlns:a16="http://schemas.microsoft.com/office/drawing/2014/main" id="{31B1E214-444B-416B-84AB-A6ED0FBB12C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C0877A-13F8-4AB9-9300-0800A28828CA}"/>
              </a:ext>
            </a:extLst>
          </p:cNvPr>
          <p:cNvSpPr>
            <a:spLocks noGrp="1"/>
          </p:cNvSpPr>
          <p:nvPr>
            <p:ph type="sldNum" sz="quarter" idx="12"/>
          </p:nvPr>
        </p:nvSpPr>
        <p:spPr/>
        <p:txBody>
          <a:bodyPr/>
          <a:lstStyle/>
          <a:p>
            <a:fld id="{0C6DFC9D-216A-4FC5-A95E-4FCF1CAD56C4}" type="slidenum">
              <a:rPr lang="en-US" smtClean="0"/>
              <a:pPr/>
              <a:t>4</a:t>
            </a:fld>
            <a:endParaRPr lang="en-US" dirty="0"/>
          </a:p>
        </p:txBody>
      </p:sp>
      <p:pic>
        <p:nvPicPr>
          <p:cNvPr id="8" name="Picture 7">
            <a:extLst>
              <a:ext uri="{FF2B5EF4-FFF2-40B4-BE49-F238E27FC236}">
                <a16:creationId xmlns:a16="http://schemas.microsoft.com/office/drawing/2014/main" id="{618F34A1-F972-498C-9B37-AF17122B43DF}"/>
              </a:ext>
            </a:extLst>
          </p:cNvPr>
          <p:cNvPicPr>
            <a:picLocks noChangeAspect="1"/>
          </p:cNvPicPr>
          <p:nvPr/>
        </p:nvPicPr>
        <p:blipFill rotWithShape="1">
          <a:blip r:embed="rId2">
            <a:extLst>
              <a:ext uri="{28A0092B-C50C-407E-A947-70E740481C1C}">
                <a14:useLocalDpi xmlns:a14="http://schemas.microsoft.com/office/drawing/2010/main" val="0"/>
              </a:ext>
            </a:extLst>
          </a:blip>
          <a:srcRect l="24461" t="1223" r="26303" b="-1223"/>
          <a:stretch/>
        </p:blipFill>
        <p:spPr>
          <a:xfrm>
            <a:off x="5464721" y="1196752"/>
            <a:ext cx="3408874" cy="4609866"/>
          </a:xfrm>
          <a:prstGeom prst="rect">
            <a:avLst/>
          </a:prstGeom>
        </p:spPr>
      </p:pic>
    </p:spTree>
    <p:extLst>
      <p:ext uri="{BB962C8B-B14F-4D97-AF65-F5344CB8AC3E}">
        <p14:creationId xmlns:p14="http://schemas.microsoft.com/office/powerpoint/2010/main" val="3857140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F9FA7C9-3374-4F64-8940-8E263FED1DD8}"/>
              </a:ext>
            </a:extLst>
          </p:cNvPr>
          <p:cNvPicPr>
            <a:picLocks noChangeAspect="1"/>
          </p:cNvPicPr>
          <p:nvPr/>
        </p:nvPicPr>
        <p:blipFill rotWithShape="1">
          <a:blip r:embed="rId2">
            <a:extLst>
              <a:ext uri="{28A0092B-C50C-407E-A947-70E740481C1C}">
                <a14:useLocalDpi xmlns:a14="http://schemas.microsoft.com/office/drawing/2010/main" val="0"/>
              </a:ext>
            </a:extLst>
          </a:blip>
          <a:srcRect l="32507" t="10090" r="5122"/>
          <a:stretch/>
        </p:blipFill>
        <p:spPr>
          <a:xfrm>
            <a:off x="6104147" y="950467"/>
            <a:ext cx="2803106" cy="26972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6EC372F8-F65A-4517-9792-E950C0A61BCB}"/>
              </a:ext>
            </a:extLst>
          </p:cNvPr>
          <p:cNvSpPr>
            <a:spLocks noGrp="1"/>
          </p:cNvSpPr>
          <p:nvPr>
            <p:ph type="title"/>
          </p:nvPr>
        </p:nvSpPr>
        <p:spPr>
          <a:xfrm>
            <a:off x="107504" y="397166"/>
            <a:ext cx="7776864" cy="976553"/>
          </a:xfrm>
        </p:spPr>
        <p:txBody>
          <a:bodyPr>
            <a:noAutofit/>
          </a:bodyPr>
          <a:lstStyle/>
          <a:p>
            <a:r>
              <a:rPr lang="nb-NO" sz="2800" b="1" dirty="0"/>
              <a:t>NORSK FOLKEHJELPS STRATEGISKE FORTELLING</a:t>
            </a:r>
            <a:endParaRPr lang="no-NO" sz="2800" b="1" dirty="0"/>
          </a:p>
        </p:txBody>
      </p:sp>
      <p:sp>
        <p:nvSpPr>
          <p:cNvPr id="3" name="Content Placeholder 2">
            <a:extLst>
              <a:ext uri="{FF2B5EF4-FFF2-40B4-BE49-F238E27FC236}">
                <a16:creationId xmlns:a16="http://schemas.microsoft.com/office/drawing/2014/main" id="{FE24B374-58DD-446D-9229-0F27E3CD9D49}"/>
              </a:ext>
            </a:extLst>
          </p:cNvPr>
          <p:cNvSpPr>
            <a:spLocks noGrp="1"/>
          </p:cNvSpPr>
          <p:nvPr>
            <p:ph idx="1"/>
          </p:nvPr>
        </p:nvSpPr>
        <p:spPr>
          <a:xfrm>
            <a:off x="116090" y="1473039"/>
            <a:ext cx="5567171" cy="1567391"/>
          </a:xfrm>
        </p:spPr>
        <p:txBody>
          <a:bodyPr>
            <a:normAutofit fontScale="70000" lnSpcReduction="20000"/>
          </a:bodyPr>
          <a:lstStyle/>
          <a:p>
            <a:pPr marL="0" indent="0">
              <a:buNone/>
            </a:pPr>
            <a:r>
              <a:rPr lang="nb-NO" dirty="0"/>
              <a:t>Vår redningstjeneste redder liv i hele Norge, og vår samfunnspolitiske innsats retter seg mot inkludering, antirasisme og internasjonal solidaritet. Vi skal øke kvaliteten og omfanget av våre aktiviteter gjennom økt innsats og tøffe prioriteringer. Vi vil:</a:t>
            </a:r>
          </a:p>
          <a:p>
            <a:pPr marL="0" indent="0">
              <a:buNone/>
            </a:pPr>
            <a:endParaRPr lang="nb-NO" dirty="0"/>
          </a:p>
        </p:txBody>
      </p:sp>
      <p:sp>
        <p:nvSpPr>
          <p:cNvPr id="4" name="Date Placeholder 3">
            <a:extLst>
              <a:ext uri="{FF2B5EF4-FFF2-40B4-BE49-F238E27FC236}">
                <a16:creationId xmlns:a16="http://schemas.microsoft.com/office/drawing/2014/main" id="{5E031010-E108-44CF-AD45-3CB10C7FDDD5}"/>
              </a:ext>
            </a:extLst>
          </p:cNvPr>
          <p:cNvSpPr>
            <a:spLocks noGrp="1"/>
          </p:cNvSpPr>
          <p:nvPr>
            <p:ph type="dt" sz="half" idx="10"/>
          </p:nvPr>
        </p:nvSpPr>
        <p:spPr/>
        <p:txBody>
          <a:bodyPr/>
          <a:lstStyle/>
          <a:p>
            <a:fld id="{802C859E-D5AF-4356-9370-EB6368A27AEB}" type="datetime1">
              <a:rPr lang="nb-NO" smtClean="0"/>
              <a:pPr/>
              <a:t>05.02.2021</a:t>
            </a:fld>
            <a:endParaRPr lang="en-US" dirty="0"/>
          </a:p>
        </p:txBody>
      </p:sp>
      <p:sp>
        <p:nvSpPr>
          <p:cNvPr id="5" name="Footer Placeholder 4">
            <a:extLst>
              <a:ext uri="{FF2B5EF4-FFF2-40B4-BE49-F238E27FC236}">
                <a16:creationId xmlns:a16="http://schemas.microsoft.com/office/drawing/2014/main" id="{31B1E214-444B-416B-84AB-A6ED0FBB12C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C0877A-13F8-4AB9-9300-0800A28828CA}"/>
              </a:ext>
            </a:extLst>
          </p:cNvPr>
          <p:cNvSpPr>
            <a:spLocks noGrp="1"/>
          </p:cNvSpPr>
          <p:nvPr>
            <p:ph type="sldNum" sz="quarter" idx="12"/>
          </p:nvPr>
        </p:nvSpPr>
        <p:spPr/>
        <p:txBody>
          <a:bodyPr/>
          <a:lstStyle/>
          <a:p>
            <a:fld id="{0C6DFC9D-216A-4FC5-A95E-4FCF1CAD56C4}" type="slidenum">
              <a:rPr lang="en-US" smtClean="0"/>
              <a:pPr/>
              <a:t>5</a:t>
            </a:fld>
            <a:endParaRPr lang="en-US" dirty="0"/>
          </a:p>
        </p:txBody>
      </p:sp>
      <p:sp>
        <p:nvSpPr>
          <p:cNvPr id="7" name="TextBox 6">
            <a:extLst>
              <a:ext uri="{FF2B5EF4-FFF2-40B4-BE49-F238E27FC236}">
                <a16:creationId xmlns:a16="http://schemas.microsoft.com/office/drawing/2014/main" id="{E4633593-6DA4-4E29-BB6A-963881079109}"/>
              </a:ext>
            </a:extLst>
          </p:cNvPr>
          <p:cNvSpPr txBox="1"/>
          <p:nvPr/>
        </p:nvSpPr>
        <p:spPr>
          <a:xfrm>
            <a:off x="88666" y="3202568"/>
            <a:ext cx="4752528" cy="2769989"/>
          </a:xfrm>
          <a:prstGeom prst="rect">
            <a:avLst/>
          </a:prstGeom>
          <a:noFill/>
        </p:spPr>
        <p:txBody>
          <a:bodyPr wrap="square" rtlCol="0">
            <a:spAutoFit/>
          </a:bodyPr>
          <a:lstStyle/>
          <a:p>
            <a:pPr marL="342900" lvl="0" indent="-342900">
              <a:spcBef>
                <a:spcPct val="20000"/>
              </a:spcBef>
              <a:buClr>
                <a:srgbClr val="009933"/>
              </a:buClr>
              <a:buFont typeface="Arial" pitchFamily="34" charset="0"/>
              <a:buChar char="•"/>
            </a:pPr>
            <a:r>
              <a:rPr lang="nb-NO" sz="2000" dirty="0">
                <a:solidFill>
                  <a:prstClr val="black"/>
                </a:solidFill>
              </a:rPr>
              <a:t>Øke kvaliteten og omfanget av våre aktiviteter, medlemsmassen og synligheten av vårt arbeid.</a:t>
            </a:r>
          </a:p>
          <a:p>
            <a:pPr marL="342900" lvl="0" indent="-342900">
              <a:spcBef>
                <a:spcPct val="20000"/>
              </a:spcBef>
              <a:buClr>
                <a:srgbClr val="009933"/>
              </a:buClr>
              <a:buFont typeface="Arial" pitchFamily="34" charset="0"/>
              <a:buChar char="•"/>
            </a:pPr>
            <a:r>
              <a:rPr lang="nb-NO" sz="2000" dirty="0">
                <a:solidFill>
                  <a:prstClr val="black"/>
                </a:solidFill>
              </a:rPr>
              <a:t>Bygge våre ungdomssatsing.</a:t>
            </a:r>
          </a:p>
          <a:p>
            <a:pPr marL="342900" lvl="0" indent="-342900">
              <a:spcBef>
                <a:spcPct val="20000"/>
              </a:spcBef>
              <a:buClr>
                <a:srgbClr val="009933"/>
              </a:buClr>
              <a:buFont typeface="Arial" pitchFamily="34" charset="0"/>
              <a:buChar char="•"/>
            </a:pPr>
            <a:r>
              <a:rPr lang="nb-NO" sz="2000" dirty="0">
                <a:solidFill>
                  <a:prstClr val="black"/>
                </a:solidFill>
              </a:rPr>
              <a:t>Gjøre det enklere å være frivillig.</a:t>
            </a:r>
          </a:p>
          <a:p>
            <a:pPr marL="342900" lvl="0" indent="-342900">
              <a:spcBef>
                <a:spcPct val="20000"/>
              </a:spcBef>
              <a:buClr>
                <a:srgbClr val="009933"/>
              </a:buClr>
              <a:buFont typeface="Arial" pitchFamily="34" charset="0"/>
              <a:buChar char="•"/>
            </a:pPr>
            <a:r>
              <a:rPr lang="nb-NO" sz="2000" dirty="0">
                <a:solidFill>
                  <a:prstClr val="black"/>
                </a:solidFill>
              </a:rPr>
              <a:t>Arbeid mot rasisme og diskriminering</a:t>
            </a:r>
          </a:p>
          <a:p>
            <a:pPr marL="342900" lvl="0" indent="-342900">
              <a:spcBef>
                <a:spcPct val="20000"/>
              </a:spcBef>
              <a:buClr>
                <a:srgbClr val="009933"/>
              </a:buClr>
              <a:buFont typeface="Arial" pitchFamily="34" charset="0"/>
              <a:buChar char="•"/>
            </a:pPr>
            <a:r>
              <a:rPr lang="nb-NO" sz="2000" dirty="0">
                <a:solidFill>
                  <a:prstClr val="black"/>
                </a:solidFill>
              </a:rPr>
              <a:t>Samarbeid med fagbevegelsen</a:t>
            </a:r>
          </a:p>
          <a:p>
            <a:endParaRPr lang="en-US" dirty="0"/>
          </a:p>
        </p:txBody>
      </p:sp>
      <p:pic>
        <p:nvPicPr>
          <p:cNvPr id="11" name="Picture 10">
            <a:extLst>
              <a:ext uri="{FF2B5EF4-FFF2-40B4-BE49-F238E27FC236}">
                <a16:creationId xmlns:a16="http://schemas.microsoft.com/office/drawing/2014/main" id="{006C5794-BCFC-4A6E-9825-2F30792CDF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92" t="12596" r="16972" b="7488"/>
          <a:stretch/>
        </p:blipFill>
        <p:spPr>
          <a:xfrm>
            <a:off x="4841194" y="3301888"/>
            <a:ext cx="3276600" cy="26706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59102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372F8-F65A-4517-9792-E950C0A61BCB}"/>
              </a:ext>
            </a:extLst>
          </p:cNvPr>
          <p:cNvSpPr>
            <a:spLocks noGrp="1"/>
          </p:cNvSpPr>
          <p:nvPr>
            <p:ph type="title"/>
          </p:nvPr>
        </p:nvSpPr>
        <p:spPr>
          <a:xfrm>
            <a:off x="457200" y="381000"/>
            <a:ext cx="8229600" cy="671736"/>
          </a:xfrm>
        </p:spPr>
        <p:txBody>
          <a:bodyPr>
            <a:noAutofit/>
          </a:bodyPr>
          <a:lstStyle/>
          <a:p>
            <a:r>
              <a:rPr lang="nb-NO" sz="3200" b="1" dirty="0"/>
              <a:t>UTFORDRINGER I STRATEGIPERIODEN</a:t>
            </a:r>
            <a:endParaRPr lang="no-NO" sz="3200" b="1" dirty="0"/>
          </a:p>
        </p:txBody>
      </p:sp>
      <p:sp>
        <p:nvSpPr>
          <p:cNvPr id="3" name="Content Placeholder 2">
            <a:extLst>
              <a:ext uri="{FF2B5EF4-FFF2-40B4-BE49-F238E27FC236}">
                <a16:creationId xmlns:a16="http://schemas.microsoft.com/office/drawing/2014/main" id="{FE24B374-58DD-446D-9229-0F27E3CD9D49}"/>
              </a:ext>
            </a:extLst>
          </p:cNvPr>
          <p:cNvSpPr>
            <a:spLocks noGrp="1"/>
          </p:cNvSpPr>
          <p:nvPr>
            <p:ph idx="1"/>
          </p:nvPr>
        </p:nvSpPr>
        <p:spPr>
          <a:xfrm>
            <a:off x="198316" y="1147583"/>
            <a:ext cx="8507288" cy="4680520"/>
          </a:xfrm>
        </p:spPr>
        <p:txBody>
          <a:bodyPr>
            <a:normAutofit/>
          </a:bodyPr>
          <a:lstStyle/>
          <a:p>
            <a:r>
              <a:rPr lang="nb-NO" sz="2000" dirty="0"/>
              <a:t>Året 2020 har vist hvilken global, omskiftelig og sårbar verden vi lever i. Koronakrisen forsterker eksisterende kriser som preger liv og helse, og rettferdig fordeling av makt og ressurser verden over</a:t>
            </a:r>
            <a:r>
              <a:rPr lang="en-US" sz="2000" dirty="0"/>
              <a:t>.</a:t>
            </a:r>
          </a:p>
          <a:p>
            <a:r>
              <a:rPr lang="nb-NO" sz="2000" dirty="0"/>
              <a:t>Behovet for solidaritet og endring er enormt og Norsk Folkehjelp vil spille en viktig rolle i dette arbeidet. Norsk Folkehjelps samfunnsoppdrag skal</a:t>
            </a:r>
            <a:r>
              <a:rPr lang="en-US" sz="2000" dirty="0"/>
              <a:t> </a:t>
            </a:r>
            <a:r>
              <a:rPr lang="nb-NO" sz="2000" dirty="0"/>
              <a:t>gjennomføres med profesjonalitet, kvalitet og kompetanse.</a:t>
            </a:r>
          </a:p>
          <a:p>
            <a:endParaRPr lang="nb-NO" dirty="0"/>
          </a:p>
          <a:p>
            <a:endParaRPr lang="nb-NO" dirty="0"/>
          </a:p>
        </p:txBody>
      </p:sp>
      <p:sp>
        <p:nvSpPr>
          <p:cNvPr id="4" name="Date Placeholder 3">
            <a:extLst>
              <a:ext uri="{FF2B5EF4-FFF2-40B4-BE49-F238E27FC236}">
                <a16:creationId xmlns:a16="http://schemas.microsoft.com/office/drawing/2014/main" id="{5E031010-E108-44CF-AD45-3CB10C7FDDD5}"/>
              </a:ext>
            </a:extLst>
          </p:cNvPr>
          <p:cNvSpPr>
            <a:spLocks noGrp="1"/>
          </p:cNvSpPr>
          <p:nvPr>
            <p:ph type="dt" sz="half" idx="10"/>
          </p:nvPr>
        </p:nvSpPr>
        <p:spPr/>
        <p:txBody>
          <a:bodyPr/>
          <a:lstStyle/>
          <a:p>
            <a:fld id="{802C859E-D5AF-4356-9370-EB6368A27AEB}" type="datetime1">
              <a:rPr lang="nb-NO" smtClean="0"/>
              <a:pPr/>
              <a:t>05.02.2021</a:t>
            </a:fld>
            <a:endParaRPr lang="en-US"/>
          </a:p>
        </p:txBody>
      </p:sp>
      <p:sp>
        <p:nvSpPr>
          <p:cNvPr id="5" name="Footer Placeholder 4">
            <a:extLst>
              <a:ext uri="{FF2B5EF4-FFF2-40B4-BE49-F238E27FC236}">
                <a16:creationId xmlns:a16="http://schemas.microsoft.com/office/drawing/2014/main" id="{31B1E214-444B-416B-84AB-A6ED0FBB12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0877A-13F8-4AB9-9300-0800A28828CA}"/>
              </a:ext>
            </a:extLst>
          </p:cNvPr>
          <p:cNvSpPr>
            <a:spLocks noGrp="1"/>
          </p:cNvSpPr>
          <p:nvPr>
            <p:ph type="sldNum" sz="quarter" idx="12"/>
          </p:nvPr>
        </p:nvSpPr>
        <p:spPr/>
        <p:txBody>
          <a:bodyPr/>
          <a:lstStyle/>
          <a:p>
            <a:fld id="{0C6DFC9D-216A-4FC5-A95E-4FCF1CAD56C4}" type="slidenum">
              <a:rPr lang="en-US" smtClean="0"/>
              <a:pPr/>
              <a:t>6</a:t>
            </a:fld>
            <a:endParaRPr lang="en-US"/>
          </a:p>
        </p:txBody>
      </p:sp>
      <p:pic>
        <p:nvPicPr>
          <p:cNvPr id="8" name="Picture 7">
            <a:extLst>
              <a:ext uri="{FF2B5EF4-FFF2-40B4-BE49-F238E27FC236}">
                <a16:creationId xmlns:a16="http://schemas.microsoft.com/office/drawing/2014/main" id="{2602925B-E227-4712-82A3-2C5308141F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009" y="3445769"/>
            <a:ext cx="3569040" cy="2382334"/>
          </a:xfrm>
          <a:prstGeom prst="rect">
            <a:avLst/>
          </a:prstGeom>
        </p:spPr>
      </p:pic>
      <p:pic>
        <p:nvPicPr>
          <p:cNvPr id="10" name="Picture 9">
            <a:extLst>
              <a:ext uri="{FF2B5EF4-FFF2-40B4-BE49-F238E27FC236}">
                <a16:creationId xmlns:a16="http://schemas.microsoft.com/office/drawing/2014/main" id="{160E407E-B4B7-4AFA-8930-61628808ED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9251" y="3436831"/>
            <a:ext cx="3569040" cy="2382334"/>
          </a:xfrm>
          <a:prstGeom prst="rect">
            <a:avLst/>
          </a:prstGeom>
        </p:spPr>
      </p:pic>
    </p:spTree>
    <p:extLst>
      <p:ext uri="{BB962C8B-B14F-4D97-AF65-F5344CB8AC3E}">
        <p14:creationId xmlns:p14="http://schemas.microsoft.com/office/powerpoint/2010/main" val="163099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4BB7A1C8-DC26-4118-8B9F-00F6A64B68E4}"/>
              </a:ext>
            </a:extLst>
          </p:cNvPr>
          <p:cNvGraphicFramePr>
            <a:graphicFrameLocks noChangeAspect="1"/>
          </p:cNvGraphicFramePr>
          <p:nvPr>
            <p:custDataLst>
              <p:tags r:id="rId2"/>
            </p:custData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spid="_x0000_s3076" name="think-cell Slide" r:id="rId6" imgW="498" imgH="499" progId="TCLayout.ActiveDocument.1">
                  <p:embed/>
                </p:oleObj>
              </mc:Choice>
              <mc:Fallback>
                <p:oleObj name="think-cell Slide" r:id="rId6" imgW="498" imgH="499" progId="TCLayout.ActiveDocument.1">
                  <p:embed/>
                  <p:pic>
                    <p:nvPicPr>
                      <p:cNvPr id="6" name="Objekt 5" hidden="1">
                        <a:extLst>
                          <a:ext uri="{FF2B5EF4-FFF2-40B4-BE49-F238E27FC236}">
                            <a16:creationId xmlns:a16="http://schemas.microsoft.com/office/drawing/2014/main" id="{4BB7A1C8-DC26-4118-8B9F-00F6A64B68E4}"/>
                          </a:ext>
                        </a:extLst>
                      </p:cNvPr>
                      <p:cNvPicPr/>
                      <p:nvPr/>
                    </p:nvPicPr>
                    <p:blipFill>
                      <a:blip r:embed="rId7"/>
                      <a:stretch>
                        <a:fillRect/>
                      </a:stretch>
                    </p:blipFill>
                    <p:spPr>
                      <a:xfrm>
                        <a:off x="1191" y="858441"/>
                        <a:ext cx="1191" cy="1191"/>
                      </a:xfrm>
                      <a:prstGeom prst="rect">
                        <a:avLst/>
                      </a:prstGeom>
                    </p:spPr>
                  </p:pic>
                </p:oleObj>
              </mc:Fallback>
            </mc:AlternateContent>
          </a:graphicData>
        </a:graphic>
      </p:graphicFrame>
      <p:sp>
        <p:nvSpPr>
          <p:cNvPr id="2" name="Rektangel 1" hidden="1">
            <a:extLst>
              <a:ext uri="{FF2B5EF4-FFF2-40B4-BE49-F238E27FC236}">
                <a16:creationId xmlns:a16="http://schemas.microsoft.com/office/drawing/2014/main" id="{865754CC-EE3A-4843-A53F-06CD60BB8A1D}"/>
              </a:ext>
            </a:extLst>
          </p:cNvPr>
          <p:cNvSpPr/>
          <p:nvPr>
            <p:custDataLst>
              <p:tags r:id="rId3"/>
            </p:custDataLst>
          </p:nvPr>
        </p:nvSpPr>
        <p:spPr>
          <a:xfrm>
            <a:off x="0" y="857250"/>
            <a:ext cx="119063" cy="11906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endParaRPr lang="nb-NO" sz="1950" b="1">
              <a:solidFill>
                <a:prstClr val="black"/>
              </a:solidFill>
              <a:latin typeface="Century Gothic" panose="020B0502020202020204" pitchFamily="34" charset="0"/>
              <a:ea typeface="+mj-ea"/>
              <a:cs typeface="+mj-cs"/>
              <a:sym typeface="Century Gothic" panose="020B0502020202020204" pitchFamily="34" charset="0"/>
            </a:endParaRPr>
          </a:p>
        </p:txBody>
      </p:sp>
      <p:sp>
        <p:nvSpPr>
          <p:cNvPr id="3" name="Slide Number Placeholder 2">
            <a:extLst>
              <a:ext uri="{FF2B5EF4-FFF2-40B4-BE49-F238E27FC236}">
                <a16:creationId xmlns:a16="http://schemas.microsoft.com/office/drawing/2014/main" id="{E68F0B6E-B54D-4D4A-AC70-DBF051792FDB}"/>
              </a:ext>
            </a:extLst>
          </p:cNvPr>
          <p:cNvSpPr>
            <a:spLocks noGrp="1"/>
          </p:cNvSpPr>
          <p:nvPr>
            <p:ph type="sldNum" sz="quarter" idx="12"/>
          </p:nvPr>
        </p:nvSpPr>
        <p:spPr/>
        <p:txBody>
          <a:bodyPr/>
          <a:lstStyle/>
          <a:p>
            <a:pPr defTabSz="685800">
              <a:defRPr/>
            </a:pPr>
            <a:fld id="{AE73B1C1-59DE-4C7B-960B-B927626E0042}" type="slidenum">
              <a:rPr lang="nb-NO" sz="1050" b="1">
                <a:solidFill>
                  <a:prstClr val="white"/>
                </a:solidFill>
                <a:latin typeface="Century Gothic" panose="020F0302020204030204"/>
              </a:rPr>
              <a:pPr defTabSz="685800">
                <a:defRPr/>
              </a:pPr>
              <a:t>7</a:t>
            </a:fld>
            <a:endParaRPr lang="nb-NO" sz="1050" b="1">
              <a:solidFill>
                <a:prstClr val="white"/>
              </a:solidFill>
              <a:latin typeface="Century Gothic" panose="020F0302020204030204"/>
            </a:endParaRPr>
          </a:p>
        </p:txBody>
      </p:sp>
      <p:sp>
        <p:nvSpPr>
          <p:cNvPr id="4" name="TextBox 3">
            <a:extLst>
              <a:ext uri="{FF2B5EF4-FFF2-40B4-BE49-F238E27FC236}">
                <a16:creationId xmlns:a16="http://schemas.microsoft.com/office/drawing/2014/main" id="{F1214575-65AD-4E2F-9758-87F4EBAA0D86}"/>
              </a:ext>
            </a:extLst>
          </p:cNvPr>
          <p:cNvSpPr txBox="1"/>
          <p:nvPr/>
        </p:nvSpPr>
        <p:spPr>
          <a:xfrm>
            <a:off x="183907" y="463238"/>
            <a:ext cx="7344816" cy="646331"/>
          </a:xfrm>
          <a:prstGeom prst="rect">
            <a:avLst/>
          </a:prstGeom>
          <a:noFill/>
        </p:spPr>
        <p:txBody>
          <a:bodyPr wrap="square" rtlCol="0">
            <a:spAutoFit/>
          </a:bodyPr>
          <a:lstStyle/>
          <a:p>
            <a:r>
              <a:rPr lang="nb-NO" sz="3600" b="1" dirty="0">
                <a:solidFill>
                  <a:srgbClr val="009933"/>
                </a:solidFill>
                <a:ea typeface="+mj-ea"/>
                <a:cs typeface="+mj-cs"/>
              </a:rPr>
              <a:t>NASJONAL STRATEGI</a:t>
            </a:r>
            <a:endParaRPr lang="en-US" sz="3600" b="1" dirty="0"/>
          </a:p>
        </p:txBody>
      </p:sp>
      <p:sp>
        <p:nvSpPr>
          <p:cNvPr id="7" name="TextBox 6">
            <a:extLst>
              <a:ext uri="{FF2B5EF4-FFF2-40B4-BE49-F238E27FC236}">
                <a16:creationId xmlns:a16="http://schemas.microsoft.com/office/drawing/2014/main" id="{BFADFC41-1E06-4673-BFC2-CC1A470EE6E7}"/>
              </a:ext>
            </a:extLst>
          </p:cNvPr>
          <p:cNvSpPr txBox="1"/>
          <p:nvPr/>
        </p:nvSpPr>
        <p:spPr>
          <a:xfrm>
            <a:off x="251520" y="1228397"/>
            <a:ext cx="4896544" cy="3170099"/>
          </a:xfrm>
          <a:prstGeom prst="rect">
            <a:avLst/>
          </a:prstGeom>
          <a:noFill/>
        </p:spPr>
        <p:txBody>
          <a:bodyPr wrap="square" rtlCol="0">
            <a:spAutoFit/>
          </a:bodyPr>
          <a:lstStyle/>
          <a:p>
            <a:r>
              <a:rPr lang="nb-NO" sz="2000" b="1" dirty="0"/>
              <a:t>Felles strategiske mål</a:t>
            </a:r>
          </a:p>
          <a:p>
            <a:pPr marL="342900" indent="-342900">
              <a:buAutoNum type="arabicPeriod"/>
            </a:pPr>
            <a:r>
              <a:rPr lang="nb-NO" sz="2000" dirty="0"/>
              <a:t>Økt medlemsvekst</a:t>
            </a:r>
          </a:p>
          <a:p>
            <a:pPr marL="342900" indent="-342900">
              <a:buAutoNum type="arabicPeriod"/>
            </a:pPr>
            <a:r>
              <a:rPr lang="nb-NO" sz="2000" dirty="0"/>
              <a:t>Lokallag med tilbud om aktivitet i hele landet</a:t>
            </a:r>
          </a:p>
          <a:p>
            <a:pPr marL="342900" indent="-342900">
              <a:buAutoNum type="arabicPeriod"/>
            </a:pPr>
            <a:r>
              <a:rPr lang="nb-NO" sz="2000" dirty="0"/>
              <a:t>Attraktive tilbud i alle lokallag, med fokus på kvalitet og mulighet for læring</a:t>
            </a:r>
          </a:p>
          <a:p>
            <a:pPr marL="342900" indent="-342900">
              <a:buAutoNum type="arabicPeriod"/>
            </a:pPr>
            <a:endParaRPr lang="nb-NO" sz="2000" dirty="0"/>
          </a:p>
          <a:p>
            <a:r>
              <a:rPr lang="nb-NO" sz="2000" b="1" dirty="0"/>
              <a:t>Redningstjenesten</a:t>
            </a:r>
          </a:p>
          <a:p>
            <a:endParaRPr lang="nb-NO" sz="2000" dirty="0"/>
          </a:p>
          <a:p>
            <a:r>
              <a:rPr lang="nb-NO" sz="2000" b="1" dirty="0"/>
              <a:t>Samfunnspolitisk arbeid</a:t>
            </a:r>
          </a:p>
        </p:txBody>
      </p:sp>
      <p:pic>
        <p:nvPicPr>
          <p:cNvPr id="9" name="Picture 8">
            <a:extLst>
              <a:ext uri="{FF2B5EF4-FFF2-40B4-BE49-F238E27FC236}">
                <a16:creationId xmlns:a16="http://schemas.microsoft.com/office/drawing/2014/main" id="{74EF3C98-7C37-43E5-951F-56F57E9B7F0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76056" y="1070095"/>
            <a:ext cx="2916324" cy="3240360"/>
          </a:xfrm>
          <a:prstGeom prst="rect">
            <a:avLst/>
          </a:prstGeom>
        </p:spPr>
      </p:pic>
      <p:pic>
        <p:nvPicPr>
          <p:cNvPr id="10" name="Picture 9">
            <a:extLst>
              <a:ext uri="{FF2B5EF4-FFF2-40B4-BE49-F238E27FC236}">
                <a16:creationId xmlns:a16="http://schemas.microsoft.com/office/drawing/2014/main" id="{73C82B5B-5009-4216-A624-DFCB5A608A1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74277" y="2828672"/>
            <a:ext cx="2843846" cy="3338543"/>
          </a:xfrm>
          <a:prstGeom prst="rect">
            <a:avLst/>
          </a:prstGeom>
        </p:spPr>
      </p:pic>
    </p:spTree>
    <p:extLst>
      <p:ext uri="{BB962C8B-B14F-4D97-AF65-F5344CB8AC3E}">
        <p14:creationId xmlns:p14="http://schemas.microsoft.com/office/powerpoint/2010/main" val="2787612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4EFD3-ADC1-4F15-AA22-AB65CDF84FA5}"/>
              </a:ext>
            </a:extLst>
          </p:cNvPr>
          <p:cNvSpPr>
            <a:spLocks noGrp="1"/>
          </p:cNvSpPr>
          <p:nvPr>
            <p:ph type="title"/>
          </p:nvPr>
        </p:nvSpPr>
        <p:spPr>
          <a:xfrm>
            <a:off x="251520" y="368660"/>
            <a:ext cx="8229600" cy="756084"/>
          </a:xfrm>
        </p:spPr>
        <p:txBody>
          <a:bodyPr>
            <a:normAutofit/>
          </a:bodyPr>
          <a:lstStyle/>
          <a:p>
            <a:r>
              <a:rPr lang="nb-NO" sz="3200" b="1" dirty="0"/>
              <a:t>FELLES STRATEGISKE MÅL</a:t>
            </a:r>
            <a:endParaRPr lang="no-NO" sz="3200" b="1" dirty="0"/>
          </a:p>
        </p:txBody>
      </p:sp>
      <p:sp>
        <p:nvSpPr>
          <p:cNvPr id="3" name="Content Placeholder 2">
            <a:extLst>
              <a:ext uri="{FF2B5EF4-FFF2-40B4-BE49-F238E27FC236}">
                <a16:creationId xmlns:a16="http://schemas.microsoft.com/office/drawing/2014/main" id="{DE3DF27B-7BE4-495F-9A50-4268EFC0612A}"/>
              </a:ext>
            </a:extLst>
          </p:cNvPr>
          <p:cNvSpPr>
            <a:spLocks noGrp="1"/>
          </p:cNvSpPr>
          <p:nvPr>
            <p:ph idx="1"/>
          </p:nvPr>
        </p:nvSpPr>
        <p:spPr>
          <a:xfrm>
            <a:off x="457200" y="1412776"/>
            <a:ext cx="4906888" cy="4320480"/>
          </a:xfrm>
        </p:spPr>
        <p:txBody>
          <a:bodyPr>
            <a:normAutofit fontScale="92500" lnSpcReduction="20000"/>
          </a:bodyPr>
          <a:lstStyle/>
          <a:p>
            <a:pPr marL="0" indent="0">
              <a:buNone/>
            </a:pPr>
            <a:r>
              <a:rPr lang="nb-NO" sz="2000" dirty="0"/>
              <a:t>Vi skal ha en klar målsetting om </a:t>
            </a:r>
            <a:r>
              <a:rPr lang="nb-NO" sz="2000" b="1" dirty="0"/>
              <a:t>at medlemmer som ønsker å engasjere seg aktivt i Norsk Folkehjelp skal ha et tilbud i nærheten av der de bor. </a:t>
            </a:r>
            <a:r>
              <a:rPr lang="nb-NO" sz="2000" dirty="0"/>
              <a:t>Vi skal tilrettelegge for at nye medlemmer, for eksempel medlemmer fra fagbevegelsen, enkelt kan bidra til oppstart av nye lokallag med målrettet aktivitet. </a:t>
            </a:r>
          </a:p>
          <a:p>
            <a:pPr marL="0" indent="0">
              <a:buNone/>
            </a:pPr>
            <a:endParaRPr lang="no-NO" sz="2000" dirty="0"/>
          </a:p>
          <a:p>
            <a:pPr marL="0" indent="0">
              <a:buNone/>
            </a:pPr>
            <a:r>
              <a:rPr lang="nb-NO" sz="2000" dirty="0"/>
              <a:t>Innenfor førstehjelp- og redning er avstand til hendelser avgjørende for evnen til å bistå. </a:t>
            </a:r>
            <a:r>
              <a:rPr lang="nb-NO" sz="2000" b="1" dirty="0"/>
              <a:t>Vårt mål er å kunne mobilisere et tilstrekkelig antall redningsressurser til aktiv innsats innen kort tid i alle landets kommuner. Et langsiktig mål er respondere innen en time over hele Norge. </a:t>
            </a:r>
            <a:endParaRPr lang="no-NO" sz="2000" b="1" dirty="0"/>
          </a:p>
          <a:p>
            <a:endParaRPr lang="no-NO" dirty="0"/>
          </a:p>
        </p:txBody>
      </p:sp>
      <p:sp>
        <p:nvSpPr>
          <p:cNvPr id="4" name="Slide Number Placeholder 3">
            <a:extLst>
              <a:ext uri="{FF2B5EF4-FFF2-40B4-BE49-F238E27FC236}">
                <a16:creationId xmlns:a16="http://schemas.microsoft.com/office/drawing/2014/main" id="{E07D7F66-35AD-4411-8E9E-C6537AB4D4A5}"/>
              </a:ext>
            </a:extLst>
          </p:cNvPr>
          <p:cNvSpPr>
            <a:spLocks noGrp="1"/>
          </p:cNvSpPr>
          <p:nvPr>
            <p:ph type="sldNum" sz="quarter" idx="12"/>
          </p:nvPr>
        </p:nvSpPr>
        <p:spPr/>
        <p:txBody>
          <a:bodyPr/>
          <a:lstStyle/>
          <a:p>
            <a:pPr>
              <a:defRPr/>
            </a:pPr>
            <a:fld id="{15BF4DF8-0BA5-4C17-8288-261077C00398}" type="slidenum">
              <a:rPr lang="nb-NO" smtClean="0"/>
              <a:pPr>
                <a:defRPr/>
              </a:pPr>
              <a:t>8</a:t>
            </a:fld>
            <a:endParaRPr lang="nb-NO"/>
          </a:p>
        </p:txBody>
      </p:sp>
      <p:pic>
        <p:nvPicPr>
          <p:cNvPr id="7" name="Picture 6">
            <a:extLst>
              <a:ext uri="{FF2B5EF4-FFF2-40B4-BE49-F238E27FC236}">
                <a16:creationId xmlns:a16="http://schemas.microsoft.com/office/drawing/2014/main" id="{C7081AB1-15B6-408E-A395-D68931CF1C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3230">
            <a:off x="5302055" y="1360669"/>
            <a:ext cx="3722995" cy="4136661"/>
          </a:xfrm>
          <a:prstGeom prst="rect">
            <a:avLst/>
          </a:prstGeom>
        </p:spPr>
      </p:pic>
    </p:spTree>
    <p:extLst>
      <p:ext uri="{BB962C8B-B14F-4D97-AF65-F5344CB8AC3E}">
        <p14:creationId xmlns:p14="http://schemas.microsoft.com/office/powerpoint/2010/main" val="3100933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A0388-6EF5-49AF-8EA3-8325F3BF74D6}"/>
              </a:ext>
            </a:extLst>
          </p:cNvPr>
          <p:cNvSpPr>
            <a:spLocks noGrp="1"/>
          </p:cNvSpPr>
          <p:nvPr>
            <p:ph type="title"/>
          </p:nvPr>
        </p:nvSpPr>
        <p:spPr>
          <a:xfrm>
            <a:off x="304800" y="324132"/>
            <a:ext cx="8229600" cy="703290"/>
          </a:xfrm>
        </p:spPr>
        <p:txBody>
          <a:bodyPr>
            <a:normAutofit/>
          </a:bodyPr>
          <a:lstStyle/>
          <a:p>
            <a:r>
              <a:rPr lang="nb-NO" sz="3200" b="1" dirty="0"/>
              <a:t>ØKT MEDLEMSVEKST </a:t>
            </a:r>
            <a:endParaRPr lang="en-US" sz="3200" b="1" dirty="0"/>
          </a:p>
        </p:txBody>
      </p:sp>
      <p:sp>
        <p:nvSpPr>
          <p:cNvPr id="3" name="Content Placeholder 2">
            <a:extLst>
              <a:ext uri="{FF2B5EF4-FFF2-40B4-BE49-F238E27FC236}">
                <a16:creationId xmlns:a16="http://schemas.microsoft.com/office/drawing/2014/main" id="{51EBF5FC-8CB7-436F-9318-68CD65F855E6}"/>
              </a:ext>
            </a:extLst>
          </p:cNvPr>
          <p:cNvSpPr>
            <a:spLocks noGrp="1"/>
          </p:cNvSpPr>
          <p:nvPr>
            <p:ph idx="1"/>
          </p:nvPr>
        </p:nvSpPr>
        <p:spPr>
          <a:xfrm>
            <a:off x="83913" y="1214395"/>
            <a:ext cx="4455889" cy="4739360"/>
          </a:xfrm>
        </p:spPr>
        <p:txBody>
          <a:bodyPr>
            <a:normAutofit fontScale="55000" lnSpcReduction="20000"/>
          </a:bodyPr>
          <a:lstStyle/>
          <a:p>
            <a:r>
              <a:rPr lang="nb-NO" sz="3500" dirty="0"/>
              <a:t>Vi skal øke antall medlemmer til </a:t>
            </a:r>
            <a:r>
              <a:rPr lang="nb-NO" sz="3500" b="1" dirty="0"/>
              <a:t>over 20.000 </a:t>
            </a:r>
            <a:r>
              <a:rPr lang="nb-NO" sz="3500" dirty="0"/>
              <a:t>i inneværende strategiperiode</a:t>
            </a:r>
          </a:p>
          <a:p>
            <a:r>
              <a:rPr lang="nb-NO" sz="3500" dirty="0"/>
              <a:t>Vi må rekruttere på flere måter og gjennom ulike kanaler</a:t>
            </a:r>
          </a:p>
          <a:p>
            <a:r>
              <a:rPr lang="nb-NO" sz="3500" dirty="0"/>
              <a:t>Vi vil jobbe målrettet for å </a:t>
            </a:r>
            <a:r>
              <a:rPr lang="nb-NO" sz="3500" b="1" dirty="0"/>
              <a:t>øke vår synlighet og relevans for fagbevegelsens medlemmer</a:t>
            </a:r>
          </a:p>
          <a:p>
            <a:r>
              <a:rPr lang="nb-NO" sz="3500" dirty="0"/>
              <a:t>Lokallag skal få verktøy og dedikerte ressurser som </a:t>
            </a:r>
            <a:r>
              <a:rPr lang="nb-NO" sz="3500" b="1" dirty="0"/>
              <a:t>støtter lokal medlemsrekruttering og aktivitet</a:t>
            </a:r>
          </a:p>
          <a:p>
            <a:r>
              <a:rPr lang="nb-NO" sz="3500" dirty="0"/>
              <a:t>Vi skal jobbe for å </a:t>
            </a:r>
            <a:r>
              <a:rPr lang="nb-NO" sz="3500" b="1" dirty="0"/>
              <a:t>rekruttere barn og unge til Solidaritetsungdom og Sanitetsungdom</a:t>
            </a:r>
          </a:p>
          <a:p>
            <a:r>
              <a:rPr lang="nb-NO" sz="3500" dirty="0"/>
              <a:t>Vi skal være en moderne medlemsorganisasjon med enkle løsninger</a:t>
            </a:r>
          </a:p>
          <a:p>
            <a:endParaRPr lang="en-US" dirty="0"/>
          </a:p>
        </p:txBody>
      </p:sp>
      <p:sp>
        <p:nvSpPr>
          <p:cNvPr id="4" name="Date Placeholder 3">
            <a:extLst>
              <a:ext uri="{FF2B5EF4-FFF2-40B4-BE49-F238E27FC236}">
                <a16:creationId xmlns:a16="http://schemas.microsoft.com/office/drawing/2014/main" id="{DCCCE2B9-06C3-4A94-BDF5-AB6BC7909E0F}"/>
              </a:ext>
            </a:extLst>
          </p:cNvPr>
          <p:cNvSpPr>
            <a:spLocks noGrp="1"/>
          </p:cNvSpPr>
          <p:nvPr>
            <p:ph type="dt" sz="half" idx="10"/>
          </p:nvPr>
        </p:nvSpPr>
        <p:spPr/>
        <p:txBody>
          <a:bodyPr/>
          <a:lstStyle/>
          <a:p>
            <a:fld id="{802C859E-D5AF-4356-9370-EB6368A27AEB}" type="datetime1">
              <a:rPr lang="nb-NO" smtClean="0"/>
              <a:pPr/>
              <a:t>05.02.2021</a:t>
            </a:fld>
            <a:endParaRPr lang="en-US"/>
          </a:p>
        </p:txBody>
      </p:sp>
      <p:sp>
        <p:nvSpPr>
          <p:cNvPr id="5" name="Footer Placeholder 4">
            <a:extLst>
              <a:ext uri="{FF2B5EF4-FFF2-40B4-BE49-F238E27FC236}">
                <a16:creationId xmlns:a16="http://schemas.microsoft.com/office/drawing/2014/main" id="{B756C3C0-FB6F-49B9-8301-D0B548B02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34E182-8158-4F79-B7ED-62F87637CEBD}"/>
              </a:ext>
            </a:extLst>
          </p:cNvPr>
          <p:cNvSpPr>
            <a:spLocks noGrp="1"/>
          </p:cNvSpPr>
          <p:nvPr>
            <p:ph type="sldNum" sz="quarter" idx="12"/>
          </p:nvPr>
        </p:nvSpPr>
        <p:spPr/>
        <p:txBody>
          <a:bodyPr/>
          <a:lstStyle/>
          <a:p>
            <a:fld id="{0C6DFC9D-216A-4FC5-A95E-4FCF1CAD56C4}" type="slidenum">
              <a:rPr lang="en-US" smtClean="0"/>
              <a:pPr/>
              <a:t>9</a:t>
            </a:fld>
            <a:endParaRPr lang="en-US"/>
          </a:p>
        </p:txBody>
      </p:sp>
      <p:pic>
        <p:nvPicPr>
          <p:cNvPr id="8" name="Picture 7">
            <a:extLst>
              <a:ext uri="{FF2B5EF4-FFF2-40B4-BE49-F238E27FC236}">
                <a16:creationId xmlns:a16="http://schemas.microsoft.com/office/drawing/2014/main" id="{A340C573-243A-4849-BECA-10569150FE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74" t="19169" r="2059"/>
          <a:stretch/>
        </p:blipFill>
        <p:spPr>
          <a:xfrm>
            <a:off x="4626425" y="3534272"/>
            <a:ext cx="4318961" cy="2422680"/>
          </a:xfrm>
          <a:prstGeom prst="rect">
            <a:avLst/>
          </a:prstGeom>
        </p:spPr>
      </p:pic>
      <p:pic>
        <p:nvPicPr>
          <p:cNvPr id="10" name="Picture 9">
            <a:extLst>
              <a:ext uri="{FF2B5EF4-FFF2-40B4-BE49-F238E27FC236}">
                <a16:creationId xmlns:a16="http://schemas.microsoft.com/office/drawing/2014/main" id="{10CED33A-529E-480E-B0D5-AB2EA088C0F5}"/>
              </a:ext>
            </a:extLst>
          </p:cNvPr>
          <p:cNvPicPr>
            <a:picLocks noChangeAspect="1"/>
          </p:cNvPicPr>
          <p:nvPr/>
        </p:nvPicPr>
        <p:blipFill rotWithShape="1">
          <a:blip r:embed="rId3">
            <a:extLst>
              <a:ext uri="{28A0092B-C50C-407E-A947-70E740481C1C}">
                <a14:useLocalDpi xmlns:a14="http://schemas.microsoft.com/office/drawing/2010/main" val="0"/>
              </a:ext>
            </a:extLst>
          </a:blip>
          <a:srcRect l="10000" t="41643" r="11413"/>
          <a:stretch/>
        </p:blipFill>
        <p:spPr>
          <a:xfrm>
            <a:off x="4626425" y="1192031"/>
            <a:ext cx="4318961" cy="2143487"/>
          </a:xfrm>
          <a:prstGeom prst="rect">
            <a:avLst/>
          </a:prstGeom>
        </p:spPr>
      </p:pic>
    </p:spTree>
    <p:extLst>
      <p:ext uri="{BB962C8B-B14F-4D97-AF65-F5344CB8AC3E}">
        <p14:creationId xmlns:p14="http://schemas.microsoft.com/office/powerpoint/2010/main" val="38586393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R4yC_8a0REawA2DkAZQnp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oqZF0c9iuteynmwR9xhBx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oqZF0c9iuteynmwR9xhBxA"/>
</p:tagLst>
</file>

<file path=ppt/theme/theme1.xml><?xml version="1.0" encoding="utf-8"?>
<a:theme xmlns:a="http://schemas.openxmlformats.org/drawingml/2006/main" name="NF_PowerPoint_mal">
  <a:themeElements>
    <a:clrScheme name="Norsk Folkehjelp 1">
      <a:dk1>
        <a:sysClr val="windowText" lastClr="000000"/>
      </a:dk1>
      <a:lt1>
        <a:sysClr val="window" lastClr="FFFFFF"/>
      </a:lt1>
      <a:dk2>
        <a:srgbClr val="009933"/>
      </a:dk2>
      <a:lt2>
        <a:srgbClr val="FFFFFF"/>
      </a:lt2>
      <a:accent1>
        <a:srgbClr val="009933"/>
      </a:accent1>
      <a:accent2>
        <a:srgbClr val="00B0F0"/>
      </a:accent2>
      <a:accent3>
        <a:srgbClr val="E85113"/>
      </a:accent3>
      <a:accent4>
        <a:srgbClr val="FFFFFF"/>
      </a:accent4>
      <a:accent5>
        <a:srgbClr val="6C6C6C"/>
      </a:accent5>
      <a:accent6>
        <a:srgbClr val="D8D8D8"/>
      </a:accent6>
      <a:hlink>
        <a:srgbClr val="00B0F0"/>
      </a:hlink>
      <a:folHlink>
        <a:srgbClr val="00B0F0"/>
      </a:folHlink>
    </a:clrScheme>
    <a:fontScheme name="Norsk Folkehjel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vslutning">
  <a:themeElements>
    <a:clrScheme name="Norsk Folkhjelp">
      <a:dk1>
        <a:sysClr val="windowText" lastClr="000000"/>
      </a:dk1>
      <a:lt1>
        <a:sysClr val="window" lastClr="FFFFFF"/>
      </a:lt1>
      <a:dk2>
        <a:srgbClr val="009933"/>
      </a:dk2>
      <a:lt2>
        <a:srgbClr val="FFFFFF"/>
      </a:lt2>
      <a:accent1>
        <a:srgbClr val="FFFFFF"/>
      </a:accent1>
      <a:accent2>
        <a:srgbClr val="E75113"/>
      </a:accent2>
      <a:accent3>
        <a:srgbClr val="00B0F0"/>
      </a:accent3>
      <a:accent4>
        <a:srgbClr val="D8D8D8"/>
      </a:accent4>
      <a:accent5>
        <a:srgbClr val="FFFFFF"/>
      </a:accent5>
      <a:accent6>
        <a:srgbClr val="E75113"/>
      </a:accent6>
      <a:hlink>
        <a:srgbClr val="00B0F0"/>
      </a:hlink>
      <a:folHlink>
        <a:srgbClr val="D8D8D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695218609855B439BCFEFC8EE3C5862" ma:contentTypeVersion="13" ma:contentTypeDescription="Create a new document." ma:contentTypeScope="" ma:versionID="8c54d2a846caac77ab7a710067fe4143">
  <xsd:schema xmlns:xsd="http://www.w3.org/2001/XMLSchema" xmlns:xs="http://www.w3.org/2001/XMLSchema" xmlns:p="http://schemas.microsoft.com/office/2006/metadata/properties" xmlns:ns3="2f2b78c5-45d0-41bf-9d03-23451150fbc0" xmlns:ns4="2bfc5f1b-f655-421e-aa9b-f9272a4ef988" targetNamespace="http://schemas.microsoft.com/office/2006/metadata/properties" ma:root="true" ma:fieldsID="8f374f9c4ba23bba2cd6dc6dc8adfe29" ns3:_="" ns4:_="">
    <xsd:import namespace="2f2b78c5-45d0-41bf-9d03-23451150fbc0"/>
    <xsd:import namespace="2bfc5f1b-f655-421e-aa9b-f9272a4ef98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2b78c5-45d0-41bf-9d03-23451150fb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fc5f1b-f655-421e-aa9b-f9272a4ef98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E58443-934B-4588-8991-E5958A4C272F}">
  <ds:schemaRefs>
    <ds:schemaRef ds:uri="http://schemas.microsoft.com/office/2006/metadata/properties"/>
    <ds:schemaRef ds:uri="2f2b78c5-45d0-41bf-9d03-23451150fbc0"/>
    <ds:schemaRef ds:uri="http://purl.org/dc/terms/"/>
    <ds:schemaRef ds:uri="http://schemas.openxmlformats.org/package/2006/metadata/core-properties"/>
    <ds:schemaRef ds:uri="2bfc5f1b-f655-421e-aa9b-f9272a4ef988"/>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2D9B6CDF-F96B-40AB-8D2E-048705F3BE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2b78c5-45d0-41bf-9d03-23451150fbc0"/>
    <ds:schemaRef ds:uri="2bfc5f1b-f655-421e-aa9b-f9272a4ef9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6454B7-F094-4E26-90F7-238D005188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4815</TotalTime>
  <Words>1198</Words>
  <Application>Microsoft Office PowerPoint</Application>
  <PresentationFormat>On-screen Show (4:3)</PresentationFormat>
  <Paragraphs>150</Paragraphs>
  <Slides>18</Slides>
  <Notes>4</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18</vt:i4>
      </vt:variant>
    </vt:vector>
  </HeadingPairs>
  <TitlesOfParts>
    <vt:vector size="26" baseType="lpstr">
      <vt:lpstr>Yu Mincho</vt:lpstr>
      <vt:lpstr>Arial</vt:lpstr>
      <vt:lpstr>Calibri</vt:lpstr>
      <vt:lpstr>Century Gothic</vt:lpstr>
      <vt:lpstr>NF_PowerPoint_mal</vt:lpstr>
      <vt:lpstr>Avslutning</vt:lpstr>
      <vt:lpstr>Office Theme</vt:lpstr>
      <vt:lpstr>think-cell Slide</vt:lpstr>
      <vt:lpstr>   STRATEGI Norsk Folkehjelp mot 2030 via 2023</vt:lpstr>
      <vt:lpstr>OVERORDNA PRIORITERINGER FRA LANDSMØTET</vt:lpstr>
      <vt:lpstr>PowerPoint Presentation</vt:lpstr>
      <vt:lpstr>HVA STRATEGIEN IKKE ER</vt:lpstr>
      <vt:lpstr>NORSK FOLKEHJELPS STRATEGISKE FORTELLING</vt:lpstr>
      <vt:lpstr>UTFORDRINGER I STRATEGIPERIODEN</vt:lpstr>
      <vt:lpstr>PowerPoint Presentation</vt:lpstr>
      <vt:lpstr>FELLES STRATEGISKE MÅL</vt:lpstr>
      <vt:lpstr>ØKT MEDLEMSVEKST </vt:lpstr>
      <vt:lpstr>REDNINGSTJENESTEN</vt:lpstr>
      <vt:lpstr>SAMFUNNSPOLITISK ARBEID</vt:lpstr>
      <vt:lpstr>INTERNASJONAL STRATEGI</vt:lpstr>
      <vt:lpstr>INTERNASJONAL – TRE TEMATISKE OMRÅDER</vt:lpstr>
      <vt:lpstr>FORUTSETNING FOR ØKT VEKST I VÅRE FAGOMRÅDER</vt:lpstr>
      <vt:lpstr>ØKONOMISK VEKST</vt:lpstr>
      <vt:lpstr>SYNLIGHET</vt:lpstr>
      <vt:lpstr>Gjennomføringsplan – Medlemsattraktivitet</vt:lpstr>
      <vt:lpstr>PowerPoint Presentation</vt:lpstr>
    </vt:vector>
  </TitlesOfParts>
  <Company>NPAID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Torunn Aaslund</dc:creator>
  <cp:lastModifiedBy>Thea Katrin Mjelstad</cp:lastModifiedBy>
  <cp:revision>57</cp:revision>
  <cp:lastPrinted>2011-02-01T06:56:39Z</cp:lastPrinted>
  <dcterms:created xsi:type="dcterms:W3CDTF">2014-01-08T11:43:51Z</dcterms:created>
  <dcterms:modified xsi:type="dcterms:W3CDTF">2021-02-05T12:25:40Z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0x0101001695218609855B439BCFEFC8EE3C5862</vt:lpwstr>
  </property>
  <property fmtid="{D5CDD505-2E9C-101B-9397-08002B2CF9AE}" pid="3" name="Global Term">
    <vt:lpwstr>169;#Støtttevirksomhet|8b5ccfb3-352e-4f8f-b6a5-cb5227af7039</vt:lpwstr>
  </property>
  <property fmtid="{D5CDD505-2E9C-101B-9397-08002B2CF9AE}" pid="4" name="Document Type">
    <vt:lpwstr>62;#Presentation|8c09709b-f2a0-45b6-9426-60700a73096a</vt:lpwstr>
  </property>
  <property fmtid="{D5CDD505-2E9C-101B-9397-08002B2CF9AE}" pid="5" name="Order">
    <vt:r8>152900</vt:r8>
  </property>
  <property fmtid="{D5CDD505-2E9C-101B-9397-08002B2CF9AE}" pid="6" name="TaxKeyword">
    <vt:lpwstr/>
  </property>
  <property fmtid="{D5CDD505-2E9C-101B-9397-08002B2CF9AE}" pid="7" name="Predecessors">
    <vt:lpwstr/>
  </property>
</Properties>
</file>